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90" r:id="rId1"/>
  </p:sldMasterIdLst>
  <p:notesMasterIdLst>
    <p:notesMasterId r:id="rId27"/>
  </p:notesMasterIdLst>
  <p:handoutMasterIdLst>
    <p:handoutMasterId r:id="rId28"/>
  </p:handoutMasterIdLst>
  <p:sldIdLst>
    <p:sldId id="256" r:id="rId2"/>
    <p:sldId id="280" r:id="rId3"/>
    <p:sldId id="2510" r:id="rId4"/>
    <p:sldId id="2511" r:id="rId5"/>
    <p:sldId id="2514" r:id="rId6"/>
    <p:sldId id="281" r:id="rId7"/>
    <p:sldId id="2520" r:id="rId8"/>
    <p:sldId id="2513" r:id="rId9"/>
    <p:sldId id="2515" r:id="rId10"/>
    <p:sldId id="2517" r:id="rId11"/>
    <p:sldId id="2518" r:id="rId12"/>
    <p:sldId id="2521" r:id="rId13"/>
    <p:sldId id="2516" r:id="rId14"/>
    <p:sldId id="2519" r:id="rId15"/>
    <p:sldId id="2512" r:id="rId16"/>
    <p:sldId id="2522" r:id="rId17"/>
    <p:sldId id="2523" r:id="rId18"/>
    <p:sldId id="2524" r:id="rId19"/>
    <p:sldId id="2528" r:id="rId20"/>
    <p:sldId id="2527" r:id="rId21"/>
    <p:sldId id="2525" r:id="rId22"/>
    <p:sldId id="2529" r:id="rId23"/>
    <p:sldId id="2526" r:id="rId24"/>
    <p:sldId id="2530" r:id="rId25"/>
    <p:sldId id="2531" r:id="rId26"/>
  </p:sldIdLst>
  <p:sldSz cx="12192000" cy="6858000"/>
  <p:notesSz cx="6797675" cy="9926638"/>
  <p:embeddedFontLst>
    <p:embeddedFont>
      <p:font typeface="Corbel" panose="020B0503020204020204" pitchFamily="34" charset="0"/>
      <p:regular r:id="rId29"/>
      <p:bold r:id="rId30"/>
      <p:italic r:id="rId31"/>
      <p:boldItalic r:id="rId32"/>
    </p:embeddedFont>
    <p:embeddedFont>
      <p:font typeface="ShellMedium" panose="020B0604020202020204" charset="0"/>
      <p:regular r:id="rId33"/>
    </p:embeddedFont>
  </p:embeddedFont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CE0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A14EF3-AF3C-4AC8-BC0F-FDEFEC7E884F}" v="14" dt="2024-03-14T13:30:33.764"/>
    <p1510:client id="{852B82CE-7ACC-4F56-9CF1-E9129885762D}" v="359" dt="2024-03-14T12:03:53.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60" autoAdjust="0"/>
    <p:restoredTop sz="41504" autoAdjust="0"/>
  </p:normalViewPr>
  <p:slideViewPr>
    <p:cSldViewPr snapToGrid="0" snapToObjects="1" showGuides="1">
      <p:cViewPr>
        <p:scale>
          <a:sx n="100" d="100"/>
          <a:sy n="100" d="100"/>
        </p:scale>
        <p:origin x="73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62" d="100"/>
          <a:sy n="62" d="100"/>
        </p:scale>
        <p:origin x="3240" y="67"/>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Cipriani" userId="242b3960e37d3d50" providerId="Windows Live" clId="Web-{852B82CE-7ACC-4F56-9CF1-E9129885762D}"/>
    <pc:docChg chg="addSld delSld modSld addMainMaster delMainMaster modMainMaster">
      <pc:chgData name="Ivan Cipriani" userId="242b3960e37d3d50" providerId="Windows Live" clId="Web-{852B82CE-7ACC-4F56-9CF1-E9129885762D}" dt="2024-03-14T12:03:53.862" v="351" actId="1076"/>
      <pc:docMkLst>
        <pc:docMk/>
      </pc:docMkLst>
      <pc:sldChg chg="delSp modSp mod modClrScheme chgLayout">
        <pc:chgData name="Ivan Cipriani" userId="242b3960e37d3d50" providerId="Windows Live" clId="Web-{852B82CE-7ACC-4F56-9CF1-E9129885762D}" dt="2024-03-14T12:01:19.324" v="305" actId="1076"/>
        <pc:sldMkLst>
          <pc:docMk/>
          <pc:sldMk cId="0" sldId="256"/>
        </pc:sldMkLst>
        <pc:spChg chg="mod ord">
          <ac:chgData name="Ivan Cipriani" userId="242b3960e37d3d50" providerId="Windows Live" clId="Web-{852B82CE-7ACC-4F56-9CF1-E9129885762D}" dt="2024-03-14T11:40:12.699" v="49"/>
          <ac:spMkLst>
            <pc:docMk/>
            <pc:sldMk cId="0" sldId="256"/>
            <ac:spMk id="2" creationId="{00000000-0000-0000-0000-000000000000}"/>
          </ac:spMkLst>
        </pc:spChg>
        <pc:spChg chg="del mod ord">
          <ac:chgData name="Ivan Cipriani" userId="242b3960e37d3d50" providerId="Windows Live" clId="Web-{852B82CE-7ACC-4F56-9CF1-E9129885762D}" dt="2024-03-14T11:41:33.264" v="69"/>
          <ac:spMkLst>
            <pc:docMk/>
            <pc:sldMk cId="0" sldId="256"/>
            <ac:spMk id="4" creationId="{00000000-0000-0000-0000-000000000000}"/>
          </ac:spMkLst>
        </pc:spChg>
        <pc:spChg chg="mod ord">
          <ac:chgData name="Ivan Cipriani" userId="242b3960e37d3d50" providerId="Windows Live" clId="Web-{852B82CE-7ACC-4F56-9CF1-E9129885762D}" dt="2024-03-14T11:40:12.699" v="49"/>
          <ac:spMkLst>
            <pc:docMk/>
            <pc:sldMk cId="0" sldId="256"/>
            <ac:spMk id="5" creationId="{00000000-0000-0000-0000-000000000000}"/>
          </ac:spMkLst>
        </pc:spChg>
        <pc:spChg chg="mod ord">
          <ac:chgData name="Ivan Cipriani" userId="242b3960e37d3d50" providerId="Windows Live" clId="Web-{852B82CE-7ACC-4F56-9CF1-E9129885762D}" dt="2024-03-14T12:01:04.699" v="304"/>
          <ac:spMkLst>
            <pc:docMk/>
            <pc:sldMk cId="0" sldId="256"/>
            <ac:spMk id="22" creationId="{00000000-0000-0000-0000-000000000000}"/>
          </ac:spMkLst>
        </pc:spChg>
        <pc:spChg chg="mod ord">
          <ac:chgData name="Ivan Cipriani" userId="242b3960e37d3d50" providerId="Windows Live" clId="Web-{852B82CE-7ACC-4F56-9CF1-E9129885762D}" dt="2024-03-14T11:40:12.699" v="49"/>
          <ac:spMkLst>
            <pc:docMk/>
            <pc:sldMk cId="0" sldId="256"/>
            <ac:spMk id="23" creationId="{00000000-0000-0000-0000-000000000000}"/>
          </ac:spMkLst>
        </pc:spChg>
        <pc:spChg chg="mod ord">
          <ac:chgData name="Ivan Cipriani" userId="242b3960e37d3d50" providerId="Windows Live" clId="Web-{852B82CE-7ACC-4F56-9CF1-E9129885762D}" dt="2024-03-14T12:01:19.324" v="305" actId="1076"/>
          <ac:spMkLst>
            <pc:docMk/>
            <pc:sldMk cId="0" sldId="256"/>
            <ac:spMk id="24" creationId="{00000000-0000-0000-0000-000000000000}"/>
          </ac:spMkLst>
        </pc:spChg>
        <pc:spChg chg="del mod ord">
          <ac:chgData name="Ivan Cipriani" userId="242b3960e37d3d50" providerId="Windows Live" clId="Web-{852B82CE-7ACC-4F56-9CF1-E9129885762D}" dt="2024-03-14T11:40:33.059" v="52"/>
          <ac:spMkLst>
            <pc:docMk/>
            <pc:sldMk cId="0" sldId="256"/>
            <ac:spMk id="25" creationId="{00000000-0000-0000-0000-000000000000}"/>
          </ac:spMkLst>
        </pc:spChg>
      </pc:sldChg>
      <pc:sldChg chg="addSp delSp modSp mod modClrScheme chgLayout">
        <pc:chgData name="Ivan Cipriani" userId="242b3960e37d3d50" providerId="Windows Live" clId="Web-{852B82CE-7ACC-4F56-9CF1-E9129885762D}" dt="2024-03-14T12:00:30.104" v="299" actId="14100"/>
        <pc:sldMkLst>
          <pc:docMk/>
          <pc:sldMk cId="2620048245" sldId="280"/>
        </pc:sldMkLst>
        <pc:spChg chg="mod ord">
          <ac:chgData name="Ivan Cipriani" userId="242b3960e37d3d50" providerId="Windows Live" clId="Web-{852B82CE-7ACC-4F56-9CF1-E9129885762D}" dt="2024-03-14T11:30:13.567" v="11"/>
          <ac:spMkLst>
            <pc:docMk/>
            <pc:sldMk cId="2620048245" sldId="280"/>
            <ac:spMk id="3" creationId="{FA66E024-91A9-4157-B518-669C60D495B5}"/>
          </ac:spMkLst>
        </pc:spChg>
        <pc:spChg chg="del mod ord">
          <ac:chgData name="Ivan Cipriani" userId="242b3960e37d3d50" providerId="Windows Live" clId="Web-{852B82CE-7ACC-4F56-9CF1-E9129885762D}" dt="2024-03-14T11:42:05.359" v="71"/>
          <ac:spMkLst>
            <pc:docMk/>
            <pc:sldMk cId="2620048245" sldId="280"/>
            <ac:spMk id="4" creationId="{D5B8CC62-3752-4A6C-9525-AFDDDAFE21EF}"/>
          </ac:spMkLst>
        </pc:spChg>
        <pc:spChg chg="mod ord">
          <ac:chgData name="Ivan Cipriani" userId="242b3960e37d3d50" providerId="Windows Live" clId="Web-{852B82CE-7ACC-4F56-9CF1-E9129885762D}" dt="2024-03-14T11:30:13.567" v="11"/>
          <ac:spMkLst>
            <pc:docMk/>
            <pc:sldMk cId="2620048245" sldId="280"/>
            <ac:spMk id="5" creationId="{C685F4B4-31EC-4AE6-A166-6FE4AD642C35}"/>
          </ac:spMkLst>
        </pc:spChg>
        <pc:spChg chg="add del">
          <ac:chgData name="Ivan Cipriani" userId="242b3960e37d3d50" providerId="Windows Live" clId="Web-{852B82CE-7ACC-4F56-9CF1-E9129885762D}" dt="2024-03-14T11:36:53.832" v="25"/>
          <ac:spMkLst>
            <pc:docMk/>
            <pc:sldMk cId="2620048245" sldId="280"/>
            <ac:spMk id="6" creationId="{C617762D-904C-4A81-4530-A36E6291DD16}"/>
          </ac:spMkLst>
        </pc:spChg>
        <pc:spChg chg="add del mod">
          <ac:chgData name="Ivan Cipriani" userId="242b3960e37d3d50" providerId="Windows Live" clId="Web-{852B82CE-7ACC-4F56-9CF1-E9129885762D}" dt="2024-03-14T12:00:30.104" v="299" actId="14100"/>
          <ac:spMkLst>
            <pc:docMk/>
            <pc:sldMk cId="2620048245" sldId="280"/>
            <ac:spMk id="12" creationId="{F4AA6729-FB48-4795-ED37-BD62368E90CF}"/>
          </ac:spMkLst>
        </pc:spChg>
        <pc:spChg chg="mod">
          <ac:chgData name="Ivan Cipriani" userId="242b3960e37d3d50" providerId="Windows Live" clId="Web-{852B82CE-7ACC-4F56-9CF1-E9129885762D}" dt="2024-03-14T11:42:50.283" v="80" actId="20577"/>
          <ac:spMkLst>
            <pc:docMk/>
            <pc:sldMk cId="2620048245" sldId="280"/>
            <ac:spMk id="16" creationId="{C50618DB-5D8B-A1C2-D9E8-42E1AD5DD534}"/>
          </ac:spMkLst>
        </pc:spChg>
      </pc:sldChg>
      <pc:sldChg chg="modSp mod modClrScheme chgLayout">
        <pc:chgData name="Ivan Cipriani" userId="242b3960e37d3d50" providerId="Windows Live" clId="Web-{852B82CE-7ACC-4F56-9CF1-E9129885762D}" dt="2024-03-14T11:59:28.305" v="276" actId="1076"/>
        <pc:sldMkLst>
          <pc:docMk/>
          <pc:sldMk cId="3273992972" sldId="281"/>
        </pc:sldMkLst>
        <pc:spChg chg="mod ord">
          <ac:chgData name="Ivan Cipriani" userId="242b3960e37d3d50" providerId="Windows Live" clId="Web-{852B82CE-7ACC-4F56-9CF1-E9129885762D}" dt="2024-03-14T11:30:13.567" v="11"/>
          <ac:spMkLst>
            <pc:docMk/>
            <pc:sldMk cId="3273992972" sldId="281"/>
            <ac:spMk id="2" creationId="{16AA949C-D0D6-F0C1-D1CE-1E501FC2EDC0}"/>
          </ac:spMkLst>
        </pc:spChg>
        <pc:spChg chg="mod ord">
          <ac:chgData name="Ivan Cipriani" userId="242b3960e37d3d50" providerId="Windows Live" clId="Web-{852B82CE-7ACC-4F56-9CF1-E9129885762D}" dt="2024-03-14T11:30:13.567" v="11"/>
          <ac:spMkLst>
            <pc:docMk/>
            <pc:sldMk cId="3273992972" sldId="281"/>
            <ac:spMk id="4" creationId="{092E9C29-3F33-4350-91BB-6D8DEAB4ADB0}"/>
          </ac:spMkLst>
        </pc:spChg>
        <pc:spChg chg="mod">
          <ac:chgData name="Ivan Cipriani" userId="242b3960e37d3d50" providerId="Windows Live" clId="Web-{852B82CE-7ACC-4F56-9CF1-E9129885762D}" dt="2024-03-14T11:59:28.305" v="276" actId="1076"/>
          <ac:spMkLst>
            <pc:docMk/>
            <pc:sldMk cId="3273992972" sldId="281"/>
            <ac:spMk id="8" creationId="{3BC93BEB-54DB-14F2-D6F9-321346BC936D}"/>
          </ac:spMkLst>
        </pc:spChg>
        <pc:picChg chg="mod">
          <ac:chgData name="Ivan Cipriani" userId="242b3960e37d3d50" providerId="Windows Live" clId="Web-{852B82CE-7ACC-4F56-9CF1-E9129885762D}" dt="2024-03-14T11:43:43.035" v="84" actId="1076"/>
          <ac:picMkLst>
            <pc:docMk/>
            <pc:sldMk cId="3273992972" sldId="281"/>
            <ac:picMk id="6" creationId="{2F234B7F-12FF-5B38-01C1-3E6525F69EFB}"/>
          </ac:picMkLst>
        </pc:picChg>
      </pc:sldChg>
      <pc:sldChg chg="del mod modClrScheme chgLayout">
        <pc:chgData name="Ivan Cipriani" userId="242b3960e37d3d50" providerId="Windows Live" clId="Web-{852B82CE-7ACC-4F56-9CF1-E9129885762D}" dt="2024-03-14T11:38:19.819" v="37"/>
        <pc:sldMkLst>
          <pc:docMk/>
          <pc:sldMk cId="0" sldId="354"/>
        </pc:sldMkLst>
      </pc:sldChg>
      <pc:sldChg chg="modSp del mod modClrScheme chgLayout">
        <pc:chgData name="Ivan Cipriani" userId="242b3960e37d3d50" providerId="Windows Live" clId="Web-{852B82CE-7ACC-4F56-9CF1-E9129885762D}" dt="2024-03-14T11:38:14.569" v="36"/>
        <pc:sldMkLst>
          <pc:docMk/>
          <pc:sldMk cId="4223202" sldId="376"/>
        </pc:sldMkLst>
        <pc:spChg chg="mod ord">
          <ac:chgData name="Ivan Cipriani" userId="242b3960e37d3d50" providerId="Windows Live" clId="Web-{852B82CE-7ACC-4F56-9CF1-E9129885762D}" dt="2024-03-14T11:30:13.567" v="11"/>
          <ac:spMkLst>
            <pc:docMk/>
            <pc:sldMk cId="4223202" sldId="376"/>
            <ac:spMk id="4" creationId="{00000000-0000-0000-0000-000000000000}"/>
          </ac:spMkLst>
        </pc:spChg>
        <pc:spChg chg="mod ord">
          <ac:chgData name="Ivan Cipriani" userId="242b3960e37d3d50" providerId="Windows Live" clId="Web-{852B82CE-7ACC-4F56-9CF1-E9129885762D}" dt="2024-03-14T11:30:13.567" v="11"/>
          <ac:spMkLst>
            <pc:docMk/>
            <pc:sldMk cId="4223202" sldId="376"/>
            <ac:spMk id="5" creationId="{00000000-0000-0000-0000-000000000000}"/>
          </ac:spMkLst>
        </pc:spChg>
        <pc:spChg chg="mod ord">
          <ac:chgData name="Ivan Cipriani" userId="242b3960e37d3d50" providerId="Windows Live" clId="Web-{852B82CE-7ACC-4F56-9CF1-E9129885762D}" dt="2024-03-14T11:30:13.567" v="11"/>
          <ac:spMkLst>
            <pc:docMk/>
            <pc:sldMk cId="4223202" sldId="376"/>
            <ac:spMk id="6" creationId="{00000000-0000-0000-0000-000000000000}"/>
          </ac:spMkLst>
        </pc:spChg>
        <pc:spChg chg="mod ord">
          <ac:chgData name="Ivan Cipriani" userId="242b3960e37d3d50" providerId="Windows Live" clId="Web-{852B82CE-7ACC-4F56-9CF1-E9129885762D}" dt="2024-03-14T11:30:13.567" v="11"/>
          <ac:spMkLst>
            <pc:docMk/>
            <pc:sldMk cId="4223202" sldId="376"/>
            <ac:spMk id="11" creationId="{00000000-0000-0000-0000-000000000000}"/>
          </ac:spMkLst>
        </pc:spChg>
      </pc:sldChg>
      <pc:sldChg chg="modSp mod modClrScheme chgLayout">
        <pc:chgData name="Ivan Cipriani" userId="242b3960e37d3d50" providerId="Windows Live" clId="Web-{852B82CE-7ACC-4F56-9CF1-E9129885762D}" dt="2024-03-14T12:00:13.463" v="293"/>
        <pc:sldMkLst>
          <pc:docMk/>
          <pc:sldMk cId="3440380414" sldId="2510"/>
        </pc:sldMkLst>
        <pc:spChg chg="mod">
          <ac:chgData name="Ivan Cipriani" userId="242b3960e37d3d50" providerId="Windows Live" clId="Web-{852B82CE-7ACC-4F56-9CF1-E9129885762D}" dt="2024-03-14T12:00:13.463" v="293"/>
          <ac:spMkLst>
            <pc:docMk/>
            <pc:sldMk cId="3440380414" sldId="2510"/>
            <ac:spMk id="6" creationId="{21D3BBA9-5F1E-027D-F671-7BFD1DA3C25B}"/>
          </ac:spMkLst>
        </pc:spChg>
        <pc:picChg chg="mod">
          <ac:chgData name="Ivan Cipriani" userId="242b3960e37d3d50" providerId="Windows Live" clId="Web-{852B82CE-7ACC-4F56-9CF1-E9129885762D}" dt="2024-03-14T11:43:02.252" v="81" actId="1076"/>
          <ac:picMkLst>
            <pc:docMk/>
            <pc:sldMk cId="3440380414" sldId="2510"/>
            <ac:picMk id="2" creationId="{44CC5768-1028-E35F-092A-85BF8C4F6B01}"/>
          </ac:picMkLst>
        </pc:picChg>
        <pc:picChg chg="mod">
          <ac:chgData name="Ivan Cipriani" userId="242b3960e37d3d50" providerId="Windows Live" clId="Web-{852B82CE-7ACC-4F56-9CF1-E9129885762D}" dt="2024-03-14T11:43:13.612" v="82" actId="1076"/>
          <ac:picMkLst>
            <pc:docMk/>
            <pc:sldMk cId="3440380414" sldId="2510"/>
            <ac:picMk id="3" creationId="{2EF642C8-6B8C-CBDE-7FCE-16AA20928ACA}"/>
          </ac:picMkLst>
        </pc:picChg>
      </pc:sldChg>
      <pc:sldChg chg="modSp mod modClrScheme chgLayout">
        <pc:chgData name="Ivan Cipriani" userId="242b3960e37d3d50" providerId="Windows Live" clId="Web-{852B82CE-7ACC-4F56-9CF1-E9129885762D}" dt="2024-03-14T12:00:02.040" v="288" actId="1076"/>
        <pc:sldMkLst>
          <pc:docMk/>
          <pc:sldMk cId="2204685070" sldId="2511"/>
        </pc:sldMkLst>
        <pc:spChg chg="mod">
          <ac:chgData name="Ivan Cipriani" userId="242b3960e37d3d50" providerId="Windows Live" clId="Web-{852B82CE-7ACC-4F56-9CF1-E9129885762D}" dt="2024-03-14T12:00:02.040" v="288" actId="1076"/>
          <ac:spMkLst>
            <pc:docMk/>
            <pc:sldMk cId="2204685070" sldId="2511"/>
            <ac:spMk id="3" creationId="{16D5A914-25BA-E9BE-3C8C-1C50DB2CBFCD}"/>
          </ac:spMkLst>
        </pc:spChg>
      </pc:sldChg>
      <pc:sldChg chg="modSp mod modClrScheme chgLayout">
        <pc:chgData name="Ivan Cipriani" userId="242b3960e37d3d50" providerId="Windows Live" clId="Web-{852B82CE-7ACC-4F56-9CF1-E9129885762D}" dt="2024-03-14T11:56:36.704" v="216" actId="1076"/>
        <pc:sldMkLst>
          <pc:docMk/>
          <pc:sldMk cId="737601739" sldId="2512"/>
        </pc:sldMkLst>
        <pc:spChg chg="mod">
          <ac:chgData name="Ivan Cipriani" userId="242b3960e37d3d50" providerId="Windows Live" clId="Web-{852B82CE-7ACC-4F56-9CF1-E9129885762D}" dt="2024-03-14T11:56:36.704" v="216" actId="1076"/>
          <ac:spMkLst>
            <pc:docMk/>
            <pc:sldMk cId="737601739" sldId="2512"/>
            <ac:spMk id="8" creationId="{55451A39-6000-5FE5-9C92-C3150739DA72}"/>
          </ac:spMkLst>
        </pc:spChg>
        <pc:picChg chg="mod">
          <ac:chgData name="Ivan Cipriani" userId="242b3960e37d3d50" providerId="Windows Live" clId="Web-{852B82CE-7ACC-4F56-9CF1-E9129885762D}" dt="2024-03-14T11:56:32.611" v="215" actId="14100"/>
          <ac:picMkLst>
            <pc:docMk/>
            <pc:sldMk cId="737601739" sldId="2512"/>
            <ac:picMk id="9" creationId="{2709C4BF-5003-9EE3-BDF2-151719D71182}"/>
          </ac:picMkLst>
        </pc:picChg>
        <pc:picChg chg="mod">
          <ac:chgData name="Ivan Cipriani" userId="242b3960e37d3d50" providerId="Windows Live" clId="Web-{852B82CE-7ACC-4F56-9CF1-E9129885762D}" dt="2024-03-14T11:46:35.088" v="113" actId="1076"/>
          <ac:picMkLst>
            <pc:docMk/>
            <pc:sldMk cId="737601739" sldId="2512"/>
            <ac:picMk id="10" creationId="{60D896C6-41DD-3A8B-C7B3-B7BFDC95FB3E}"/>
          </ac:picMkLst>
        </pc:picChg>
      </pc:sldChg>
      <pc:sldChg chg="modSp mod modClrScheme chgLayout">
        <pc:chgData name="Ivan Cipriani" userId="242b3960e37d3d50" providerId="Windows Live" clId="Web-{852B82CE-7ACC-4F56-9CF1-E9129885762D}" dt="2024-03-14T11:59:03.554" v="264" actId="14100"/>
        <pc:sldMkLst>
          <pc:docMk/>
          <pc:sldMk cId="3058149773" sldId="2513"/>
        </pc:sldMkLst>
        <pc:spChg chg="mod">
          <ac:chgData name="Ivan Cipriani" userId="242b3960e37d3d50" providerId="Windows Live" clId="Web-{852B82CE-7ACC-4F56-9CF1-E9129885762D}" dt="2024-03-14T11:59:03.554" v="264" actId="14100"/>
          <ac:spMkLst>
            <pc:docMk/>
            <pc:sldMk cId="3058149773" sldId="2513"/>
            <ac:spMk id="5" creationId="{4FED5A1C-8871-5D05-A3B0-DD8C0D267C72}"/>
          </ac:spMkLst>
        </pc:spChg>
        <pc:picChg chg="mod">
          <ac:chgData name="Ivan Cipriani" userId="242b3960e37d3d50" providerId="Windows Live" clId="Web-{852B82CE-7ACC-4F56-9CF1-E9129885762D}" dt="2024-03-14T11:44:20.442" v="91" actId="1076"/>
          <ac:picMkLst>
            <pc:docMk/>
            <pc:sldMk cId="3058149773" sldId="2513"/>
            <ac:picMk id="9" creationId="{CC1D5749-1F79-B401-E92D-BBD7ADB29BA3}"/>
          </ac:picMkLst>
        </pc:picChg>
      </pc:sldChg>
      <pc:sldChg chg="modSp mod modClrScheme chgLayout">
        <pc:chgData name="Ivan Cipriani" userId="242b3960e37d3d50" providerId="Windows Live" clId="Web-{852B82CE-7ACC-4F56-9CF1-E9129885762D}" dt="2024-03-14T11:59:46.884" v="282" actId="1076"/>
        <pc:sldMkLst>
          <pc:docMk/>
          <pc:sldMk cId="3821656431" sldId="2514"/>
        </pc:sldMkLst>
        <pc:spChg chg="mod">
          <ac:chgData name="Ivan Cipriani" userId="242b3960e37d3d50" providerId="Windows Live" clId="Web-{852B82CE-7ACC-4F56-9CF1-E9129885762D}" dt="2024-03-14T11:59:46.884" v="282" actId="1076"/>
          <ac:spMkLst>
            <pc:docMk/>
            <pc:sldMk cId="3821656431" sldId="2514"/>
            <ac:spMk id="10" creationId="{2D5C4479-D6A3-A11A-D553-6C00317927D5}"/>
          </ac:spMkLst>
        </pc:spChg>
        <pc:picChg chg="mod">
          <ac:chgData name="Ivan Cipriani" userId="242b3960e37d3d50" providerId="Windows Live" clId="Web-{852B82CE-7ACC-4F56-9CF1-E9129885762D}" dt="2024-03-14T11:43:30.644" v="83" actId="1076"/>
          <ac:picMkLst>
            <pc:docMk/>
            <pc:sldMk cId="3821656431" sldId="2514"/>
            <ac:picMk id="12" creationId="{C5B57C37-FC22-EA1A-2E1A-119DE7860A47}"/>
          </ac:picMkLst>
        </pc:picChg>
      </pc:sldChg>
      <pc:sldChg chg="modSp mod modClrScheme chgLayout">
        <pc:chgData name="Ivan Cipriani" userId="242b3960e37d3d50" providerId="Windows Live" clId="Web-{852B82CE-7ACC-4F56-9CF1-E9129885762D}" dt="2024-03-14T11:58:49.928" v="259" actId="14100"/>
        <pc:sldMkLst>
          <pc:docMk/>
          <pc:sldMk cId="1040795855" sldId="2515"/>
        </pc:sldMkLst>
        <pc:spChg chg="mod">
          <ac:chgData name="Ivan Cipriani" userId="242b3960e37d3d50" providerId="Windows Live" clId="Web-{852B82CE-7ACC-4F56-9CF1-E9129885762D}" dt="2024-03-14T11:58:49.928" v="259" actId="14100"/>
          <ac:spMkLst>
            <pc:docMk/>
            <pc:sldMk cId="1040795855" sldId="2515"/>
            <ac:spMk id="3" creationId="{5DB9620A-2A9A-7BA2-4A20-E7BB4592F7D7}"/>
          </ac:spMkLst>
        </pc:spChg>
        <pc:picChg chg="mod">
          <ac:chgData name="Ivan Cipriani" userId="242b3960e37d3d50" providerId="Windows Live" clId="Web-{852B82CE-7ACC-4F56-9CF1-E9129885762D}" dt="2024-03-14T11:44:32.083" v="92" actId="14100"/>
          <ac:picMkLst>
            <pc:docMk/>
            <pc:sldMk cId="1040795855" sldId="2515"/>
            <ac:picMk id="2" creationId="{91F29E00-139C-1CCB-AD84-62B72E61B8E2}"/>
          </ac:picMkLst>
        </pc:picChg>
        <pc:picChg chg="mod">
          <ac:chgData name="Ivan Cipriani" userId="242b3960e37d3d50" providerId="Windows Live" clId="Web-{852B82CE-7ACC-4F56-9CF1-E9129885762D}" dt="2024-03-14T11:44:44.709" v="94" actId="1076"/>
          <ac:picMkLst>
            <pc:docMk/>
            <pc:sldMk cId="1040795855" sldId="2515"/>
            <ac:picMk id="4" creationId="{FDBD0D62-4059-DD4B-38E3-D410CBC219ED}"/>
          </ac:picMkLst>
        </pc:picChg>
      </pc:sldChg>
      <pc:sldChg chg="modSp mod modClrScheme chgLayout">
        <pc:chgData name="Ivan Cipriani" userId="242b3960e37d3d50" providerId="Windows Live" clId="Web-{852B82CE-7ACC-4F56-9CF1-E9129885762D}" dt="2024-03-14T11:57:19.675" v="232"/>
        <pc:sldMkLst>
          <pc:docMk/>
          <pc:sldMk cId="3861980598" sldId="2516"/>
        </pc:sldMkLst>
        <pc:spChg chg="mod">
          <ac:chgData name="Ivan Cipriani" userId="242b3960e37d3d50" providerId="Windows Live" clId="Web-{852B82CE-7ACC-4F56-9CF1-E9129885762D}" dt="2024-03-14T11:57:19.675" v="232"/>
          <ac:spMkLst>
            <pc:docMk/>
            <pc:sldMk cId="3861980598" sldId="2516"/>
            <ac:spMk id="5" creationId="{D9D4F53C-D240-FF54-BBAA-EBBF2CE4DB1D}"/>
          </ac:spMkLst>
        </pc:spChg>
        <pc:picChg chg="mod">
          <ac:chgData name="Ivan Cipriani" userId="242b3960e37d3d50" providerId="Windows Live" clId="Web-{852B82CE-7ACC-4F56-9CF1-E9129885762D}" dt="2024-03-14T11:57:14.800" v="230" actId="1076"/>
          <ac:picMkLst>
            <pc:docMk/>
            <pc:sldMk cId="3861980598" sldId="2516"/>
            <ac:picMk id="2" creationId="{C1E023D5-6A74-D70B-35FC-049ADD200D3F}"/>
          </ac:picMkLst>
        </pc:picChg>
      </pc:sldChg>
      <pc:sldChg chg="modSp mod modClrScheme chgLayout">
        <pc:chgData name="Ivan Cipriani" userId="242b3960e37d3d50" providerId="Windows Live" clId="Web-{852B82CE-7ACC-4F56-9CF1-E9129885762D}" dt="2024-03-14T11:58:31.943" v="254"/>
        <pc:sldMkLst>
          <pc:docMk/>
          <pc:sldMk cId="3635025380" sldId="2517"/>
        </pc:sldMkLst>
        <pc:spChg chg="mod">
          <ac:chgData name="Ivan Cipriani" userId="242b3960e37d3d50" providerId="Windows Live" clId="Web-{852B82CE-7ACC-4F56-9CF1-E9129885762D}" dt="2024-03-14T11:58:31.943" v="254"/>
          <ac:spMkLst>
            <pc:docMk/>
            <pc:sldMk cId="3635025380" sldId="2517"/>
            <ac:spMk id="4" creationId="{2907E4B7-45B5-4F2B-501A-8D561FD8249E}"/>
          </ac:spMkLst>
        </pc:spChg>
        <pc:picChg chg="mod">
          <ac:chgData name="Ivan Cipriani" userId="242b3960e37d3d50" providerId="Windows Live" clId="Web-{852B82CE-7ACC-4F56-9CF1-E9129885762D}" dt="2024-03-14T11:45:15.523" v="101" actId="1076"/>
          <ac:picMkLst>
            <pc:docMk/>
            <pc:sldMk cId="3635025380" sldId="2517"/>
            <ac:picMk id="3" creationId="{1ABAE3F1-4B9F-E373-3322-912325F685B5}"/>
          </ac:picMkLst>
        </pc:picChg>
        <pc:picChg chg="mod">
          <ac:chgData name="Ivan Cipriani" userId="242b3960e37d3d50" providerId="Windows Live" clId="Web-{852B82CE-7ACC-4F56-9CF1-E9129885762D}" dt="2024-03-14T11:45:16.741" v="102" actId="1076"/>
          <ac:picMkLst>
            <pc:docMk/>
            <pc:sldMk cId="3635025380" sldId="2517"/>
            <ac:picMk id="5" creationId="{AEA2A8DF-63EC-BA94-6A5C-A61BA6D1ED46}"/>
          </ac:picMkLst>
        </pc:picChg>
      </pc:sldChg>
      <pc:sldChg chg="modSp mod modClrScheme chgLayout">
        <pc:chgData name="Ivan Cipriani" userId="242b3960e37d3d50" providerId="Windows Live" clId="Web-{852B82CE-7ACC-4F56-9CF1-E9129885762D}" dt="2024-03-14T11:58:15.583" v="249" actId="1076"/>
        <pc:sldMkLst>
          <pc:docMk/>
          <pc:sldMk cId="518658209" sldId="2518"/>
        </pc:sldMkLst>
        <pc:spChg chg="mod">
          <ac:chgData name="Ivan Cipriani" userId="242b3960e37d3d50" providerId="Windows Live" clId="Web-{852B82CE-7ACC-4F56-9CF1-E9129885762D}" dt="2024-03-14T11:57:51.379" v="244" actId="14100"/>
          <ac:spMkLst>
            <pc:docMk/>
            <pc:sldMk cId="518658209" sldId="2518"/>
            <ac:spMk id="9" creationId="{9D2A4250-BF36-7069-38C1-6C2D6150F073}"/>
          </ac:spMkLst>
        </pc:spChg>
        <pc:picChg chg="mod">
          <ac:chgData name="Ivan Cipriani" userId="242b3960e37d3d50" providerId="Windows Live" clId="Web-{852B82CE-7ACC-4F56-9CF1-E9129885762D}" dt="2024-03-14T11:58:15.583" v="249" actId="1076"/>
          <ac:picMkLst>
            <pc:docMk/>
            <pc:sldMk cId="518658209" sldId="2518"/>
            <ac:picMk id="8" creationId="{AF41F5A1-6995-1DD1-293C-B876BFA8A122}"/>
          </ac:picMkLst>
        </pc:picChg>
        <pc:picChg chg="mod">
          <ac:chgData name="Ivan Cipriani" userId="242b3960e37d3d50" providerId="Windows Live" clId="Web-{852B82CE-7ACC-4F56-9CF1-E9129885762D}" dt="2024-03-14T11:58:11.536" v="248" actId="1076"/>
          <ac:picMkLst>
            <pc:docMk/>
            <pc:sldMk cId="518658209" sldId="2518"/>
            <ac:picMk id="10" creationId="{4755787B-4A32-B6A0-25F5-6F65A64EE710}"/>
          </ac:picMkLst>
        </pc:picChg>
      </pc:sldChg>
      <pc:sldChg chg="modSp mod modClrScheme chgLayout">
        <pc:chgData name="Ivan Cipriani" userId="242b3960e37d3d50" providerId="Windows Live" clId="Web-{852B82CE-7ACC-4F56-9CF1-E9129885762D}" dt="2024-03-14T11:56:56.236" v="224" actId="14100"/>
        <pc:sldMkLst>
          <pc:docMk/>
          <pc:sldMk cId="3613482944" sldId="2519"/>
        </pc:sldMkLst>
        <pc:spChg chg="mod">
          <ac:chgData name="Ivan Cipriani" userId="242b3960e37d3d50" providerId="Windows Live" clId="Web-{852B82CE-7ACC-4F56-9CF1-E9129885762D}" dt="2024-03-14T11:56:56.236" v="224" actId="14100"/>
          <ac:spMkLst>
            <pc:docMk/>
            <pc:sldMk cId="3613482944" sldId="2519"/>
            <ac:spMk id="5" creationId="{BF8440C2-66BA-9907-EDD8-21DD33EAC0E7}"/>
          </ac:spMkLst>
        </pc:spChg>
        <pc:picChg chg="mod">
          <ac:chgData name="Ivan Cipriani" userId="242b3960e37d3d50" providerId="Windows Live" clId="Web-{852B82CE-7ACC-4F56-9CF1-E9129885762D}" dt="2024-03-14T11:46:20.619" v="112" actId="1076"/>
          <ac:picMkLst>
            <pc:docMk/>
            <pc:sldMk cId="3613482944" sldId="2519"/>
            <ac:picMk id="3" creationId="{8D18F2AF-E9A7-C2E4-6367-86A583D4B4AD}"/>
          </ac:picMkLst>
        </pc:picChg>
      </pc:sldChg>
      <pc:sldChg chg="modSp mod modClrScheme chgLayout">
        <pc:chgData name="Ivan Cipriani" userId="242b3960e37d3d50" providerId="Windows Live" clId="Web-{852B82CE-7ACC-4F56-9CF1-E9129885762D}" dt="2024-03-14T11:59:15.945" v="269" actId="14100"/>
        <pc:sldMkLst>
          <pc:docMk/>
          <pc:sldMk cId="697397349" sldId="2520"/>
        </pc:sldMkLst>
        <pc:spChg chg="mod">
          <ac:chgData name="Ivan Cipriani" userId="242b3960e37d3d50" providerId="Windows Live" clId="Web-{852B82CE-7ACC-4F56-9CF1-E9129885762D}" dt="2024-03-14T11:59:15.945" v="269" actId="14100"/>
          <ac:spMkLst>
            <pc:docMk/>
            <pc:sldMk cId="697397349" sldId="2520"/>
            <ac:spMk id="13" creationId="{21D3BBA9-5F1E-027D-F671-7BFD1DA3C25B}"/>
          </ac:spMkLst>
        </pc:spChg>
        <pc:picChg chg="mod">
          <ac:chgData name="Ivan Cipriani" userId="242b3960e37d3d50" providerId="Windows Live" clId="Web-{852B82CE-7ACC-4F56-9CF1-E9129885762D}" dt="2024-03-14T11:44:04.395" v="88" actId="1076"/>
          <ac:picMkLst>
            <pc:docMk/>
            <pc:sldMk cId="697397349" sldId="2520"/>
            <ac:picMk id="8" creationId="{806A3DE2-CAD8-7BFE-0929-51D17C4CD672}"/>
          </ac:picMkLst>
        </pc:picChg>
        <pc:picChg chg="mod">
          <ac:chgData name="Ivan Cipriani" userId="242b3960e37d3d50" providerId="Windows Live" clId="Web-{852B82CE-7ACC-4F56-9CF1-E9129885762D}" dt="2024-03-14T11:43:58.879" v="86" actId="1076"/>
          <ac:picMkLst>
            <pc:docMk/>
            <pc:sldMk cId="697397349" sldId="2520"/>
            <ac:picMk id="9" creationId="{B88C9724-9E40-4C83-C5BF-2680B39D01DD}"/>
          </ac:picMkLst>
        </pc:picChg>
        <pc:picChg chg="mod">
          <ac:chgData name="Ivan Cipriani" userId="242b3960e37d3d50" providerId="Windows Live" clId="Web-{852B82CE-7ACC-4F56-9CF1-E9129885762D}" dt="2024-03-14T11:44:08.270" v="89" actId="14100"/>
          <ac:picMkLst>
            <pc:docMk/>
            <pc:sldMk cId="697397349" sldId="2520"/>
            <ac:picMk id="10" creationId="{6570792C-F1D2-831E-5EE6-4A7740C9394B}"/>
          </ac:picMkLst>
        </pc:picChg>
      </pc:sldChg>
      <pc:sldChg chg="modSp mod modClrScheme chgLayout">
        <pc:chgData name="Ivan Cipriani" userId="242b3960e37d3d50" providerId="Windows Live" clId="Web-{852B82CE-7ACC-4F56-9CF1-E9129885762D}" dt="2024-03-14T11:57:33.410" v="237" actId="14100"/>
        <pc:sldMkLst>
          <pc:docMk/>
          <pc:sldMk cId="3086554958" sldId="2521"/>
        </pc:sldMkLst>
        <pc:spChg chg="mod">
          <ac:chgData name="Ivan Cipriani" userId="242b3960e37d3d50" providerId="Windows Live" clId="Web-{852B82CE-7ACC-4F56-9CF1-E9129885762D}" dt="2024-03-14T11:57:33.410" v="237" actId="14100"/>
          <ac:spMkLst>
            <pc:docMk/>
            <pc:sldMk cId="3086554958" sldId="2521"/>
            <ac:spMk id="17" creationId="{629B002E-B559-F797-6857-1FA4995FEC34}"/>
          </ac:spMkLst>
        </pc:spChg>
        <pc:picChg chg="mod">
          <ac:chgData name="Ivan Cipriani" userId="242b3960e37d3d50" providerId="Windows Live" clId="Web-{852B82CE-7ACC-4F56-9CF1-E9129885762D}" dt="2024-03-14T11:45:50.915" v="109" actId="1076"/>
          <ac:picMkLst>
            <pc:docMk/>
            <pc:sldMk cId="3086554958" sldId="2521"/>
            <ac:picMk id="12" creationId="{285A53AE-A075-18AA-77D9-4CC28F0DA88F}"/>
          </ac:picMkLst>
        </pc:picChg>
        <pc:picChg chg="mod">
          <ac:chgData name="Ivan Cipriani" userId="242b3960e37d3d50" providerId="Windows Live" clId="Web-{852B82CE-7ACC-4F56-9CF1-E9129885762D}" dt="2024-03-14T11:45:47.274" v="107" actId="1076"/>
          <ac:picMkLst>
            <pc:docMk/>
            <pc:sldMk cId="3086554958" sldId="2521"/>
            <ac:picMk id="13" creationId="{526692AA-BE24-06B6-0C2A-410C741985E7}"/>
          </ac:picMkLst>
        </pc:picChg>
        <pc:picChg chg="mod">
          <ac:chgData name="Ivan Cipriani" userId="242b3960e37d3d50" providerId="Windows Live" clId="Web-{852B82CE-7ACC-4F56-9CF1-E9129885762D}" dt="2024-03-14T11:45:54.712" v="110" actId="1076"/>
          <ac:picMkLst>
            <pc:docMk/>
            <pc:sldMk cId="3086554958" sldId="2521"/>
            <ac:picMk id="14" creationId="{3376FBC0-2DBB-66EC-6964-5B094534A4DD}"/>
          </ac:picMkLst>
        </pc:picChg>
        <pc:picChg chg="mod">
          <ac:chgData name="Ivan Cipriani" userId="242b3960e37d3d50" providerId="Windows Live" clId="Web-{852B82CE-7ACC-4F56-9CF1-E9129885762D}" dt="2024-03-14T11:45:56.884" v="111" actId="1076"/>
          <ac:picMkLst>
            <pc:docMk/>
            <pc:sldMk cId="3086554958" sldId="2521"/>
            <ac:picMk id="15" creationId="{1F33220C-1E04-42D7-AF7A-55EB382CE72D}"/>
          </ac:picMkLst>
        </pc:picChg>
      </pc:sldChg>
      <pc:sldChg chg="modSp mod modClrScheme chgLayout">
        <pc:chgData name="Ivan Cipriani" userId="242b3960e37d3d50" providerId="Windows Live" clId="Web-{852B82CE-7ACC-4F56-9CF1-E9129885762D}" dt="2024-03-14T11:56:00.281" v="206"/>
        <pc:sldMkLst>
          <pc:docMk/>
          <pc:sldMk cId="3529399076" sldId="2522"/>
        </pc:sldMkLst>
        <pc:spChg chg="mod">
          <ac:chgData name="Ivan Cipriani" userId="242b3960e37d3d50" providerId="Windows Live" clId="Web-{852B82CE-7ACC-4F56-9CF1-E9129885762D}" dt="2024-03-14T11:56:00.281" v="206"/>
          <ac:spMkLst>
            <pc:docMk/>
            <pc:sldMk cId="3529399076" sldId="2522"/>
            <ac:spMk id="3" creationId="{9B661D7B-6EDD-1378-ACEF-7D67199E2451}"/>
          </ac:spMkLst>
        </pc:spChg>
        <pc:picChg chg="mod">
          <ac:chgData name="Ivan Cipriani" userId="242b3960e37d3d50" providerId="Windows Live" clId="Web-{852B82CE-7ACC-4F56-9CF1-E9129885762D}" dt="2024-03-14T11:46:44.433" v="114" actId="1076"/>
          <ac:picMkLst>
            <pc:docMk/>
            <pc:sldMk cId="3529399076" sldId="2522"/>
            <ac:picMk id="2" creationId="{A8CA1FE8-303D-E043-2FD1-DFE6C197C99B}"/>
          </ac:picMkLst>
        </pc:picChg>
        <pc:picChg chg="mod">
          <ac:chgData name="Ivan Cipriani" userId="242b3960e37d3d50" providerId="Windows Live" clId="Web-{852B82CE-7ACC-4F56-9CF1-E9129885762D}" dt="2024-03-14T11:46:52.526" v="116" actId="1076"/>
          <ac:picMkLst>
            <pc:docMk/>
            <pc:sldMk cId="3529399076" sldId="2522"/>
            <ac:picMk id="5" creationId="{773EC99B-A614-B060-2721-A6BD20C6D7A3}"/>
          </ac:picMkLst>
        </pc:picChg>
      </pc:sldChg>
      <pc:sldChg chg="modSp mod modClrScheme chgLayout">
        <pc:chgData name="Ivan Cipriani" userId="242b3960e37d3d50" providerId="Windows Live" clId="Web-{852B82CE-7ACC-4F56-9CF1-E9129885762D}" dt="2024-03-14T11:55:45.109" v="200" actId="14100"/>
        <pc:sldMkLst>
          <pc:docMk/>
          <pc:sldMk cId="2811919241" sldId="2523"/>
        </pc:sldMkLst>
        <pc:spChg chg="mod">
          <ac:chgData name="Ivan Cipriani" userId="242b3960e37d3d50" providerId="Windows Live" clId="Web-{852B82CE-7ACC-4F56-9CF1-E9129885762D}" dt="2024-03-14T11:55:45.109" v="200" actId="14100"/>
          <ac:spMkLst>
            <pc:docMk/>
            <pc:sldMk cId="2811919241" sldId="2523"/>
            <ac:spMk id="3" creationId="{CDE677E2-366C-E7B6-9F8F-A5C1812E8224}"/>
          </ac:spMkLst>
        </pc:spChg>
        <pc:picChg chg="mod">
          <ac:chgData name="Ivan Cipriani" userId="242b3960e37d3d50" providerId="Windows Live" clId="Web-{852B82CE-7ACC-4F56-9CF1-E9129885762D}" dt="2024-03-14T11:47:25.762" v="120" actId="1076"/>
          <ac:picMkLst>
            <pc:docMk/>
            <pc:sldMk cId="2811919241" sldId="2523"/>
            <ac:picMk id="7" creationId="{621EF730-D151-A8B8-641F-FE1D106D4006}"/>
          </ac:picMkLst>
        </pc:picChg>
        <pc:picChg chg="mod">
          <ac:chgData name="Ivan Cipriani" userId="242b3960e37d3d50" providerId="Windows Live" clId="Web-{852B82CE-7ACC-4F56-9CF1-E9129885762D}" dt="2024-03-14T11:47:17.777" v="119" actId="1076"/>
          <ac:picMkLst>
            <pc:docMk/>
            <pc:sldMk cId="2811919241" sldId="2523"/>
            <ac:picMk id="9" creationId="{45E4D0C1-13B3-6FC9-F708-E782DB14449C}"/>
          </ac:picMkLst>
        </pc:picChg>
      </pc:sldChg>
      <pc:sldChg chg="modSp mod modClrScheme chgLayout">
        <pc:chgData name="Ivan Cipriani" userId="242b3960e37d3d50" providerId="Windows Live" clId="Web-{852B82CE-7ACC-4F56-9CF1-E9129885762D}" dt="2024-03-14T11:39:53.932" v="48"/>
        <pc:sldMkLst>
          <pc:docMk/>
          <pc:sldMk cId="322946188" sldId="2524"/>
        </pc:sldMkLst>
        <pc:spChg chg="mod">
          <ac:chgData name="Ivan Cipriani" userId="242b3960e37d3d50" providerId="Windows Live" clId="Web-{852B82CE-7ACC-4F56-9CF1-E9129885762D}" dt="2024-03-14T11:39:53.932" v="48"/>
          <ac:spMkLst>
            <pc:docMk/>
            <pc:sldMk cId="322946188" sldId="2524"/>
            <ac:spMk id="3" creationId="{DB896EBD-BB5C-C0B5-3DA5-C77361746F6D}"/>
          </ac:spMkLst>
        </pc:spChg>
        <pc:picChg chg="mod">
          <ac:chgData name="Ivan Cipriani" userId="242b3960e37d3d50" providerId="Windows Live" clId="Web-{852B82CE-7ACC-4F56-9CF1-E9129885762D}" dt="2024-03-14T11:33:30.918" v="18" actId="1076"/>
          <ac:picMkLst>
            <pc:docMk/>
            <pc:sldMk cId="322946188" sldId="2524"/>
            <ac:picMk id="6" creationId="{72CBF238-4300-AFFA-0033-A5076CA9623B}"/>
          </ac:picMkLst>
        </pc:picChg>
      </pc:sldChg>
      <pc:sldChg chg="modSp mod modClrScheme chgLayout">
        <pc:chgData name="Ivan Cipriani" userId="242b3960e37d3d50" providerId="Windows Live" clId="Web-{852B82CE-7ACC-4F56-9CF1-E9129885762D}" dt="2024-03-14T11:54:16.605" v="172" actId="14100"/>
        <pc:sldMkLst>
          <pc:docMk/>
          <pc:sldMk cId="1986629051" sldId="2525"/>
        </pc:sldMkLst>
        <pc:spChg chg="mod">
          <ac:chgData name="Ivan Cipriani" userId="242b3960e37d3d50" providerId="Windows Live" clId="Web-{852B82CE-7ACC-4F56-9CF1-E9129885762D}" dt="2024-03-14T11:54:16.605" v="172" actId="14100"/>
          <ac:spMkLst>
            <pc:docMk/>
            <pc:sldMk cId="1986629051" sldId="2525"/>
            <ac:spMk id="3" creationId="{C5882413-87C3-A3BB-D3DC-977091FE656A}"/>
          </ac:spMkLst>
        </pc:spChg>
        <pc:picChg chg="mod">
          <ac:chgData name="Ivan Cipriani" userId="242b3960e37d3d50" providerId="Windows Live" clId="Web-{852B82CE-7ACC-4F56-9CF1-E9129885762D}" dt="2024-03-14T11:48:31.842" v="127" actId="14100"/>
          <ac:picMkLst>
            <pc:docMk/>
            <pc:sldMk cId="1986629051" sldId="2525"/>
            <ac:picMk id="6" creationId="{3D9FA4B8-F4B2-161D-141D-02ED44A96B87}"/>
          </ac:picMkLst>
        </pc:picChg>
        <pc:picChg chg="mod">
          <ac:chgData name="Ivan Cipriani" userId="242b3960e37d3d50" providerId="Windows Live" clId="Web-{852B82CE-7ACC-4F56-9CF1-E9129885762D}" dt="2024-03-14T11:49:06.031" v="131" actId="1076"/>
          <ac:picMkLst>
            <pc:docMk/>
            <pc:sldMk cId="1986629051" sldId="2525"/>
            <ac:picMk id="7" creationId="{A93C15E3-62EE-C905-9C22-B2F6DE39BC13}"/>
          </ac:picMkLst>
        </pc:picChg>
        <pc:picChg chg="mod">
          <ac:chgData name="Ivan Cipriani" userId="242b3960e37d3d50" providerId="Windows Live" clId="Web-{852B82CE-7ACC-4F56-9CF1-E9129885762D}" dt="2024-03-14T11:48:36.405" v="128" actId="14100"/>
          <ac:picMkLst>
            <pc:docMk/>
            <pc:sldMk cId="1986629051" sldId="2525"/>
            <ac:picMk id="8" creationId="{75C35A99-C56F-C391-8F70-BB9066C36A90}"/>
          </ac:picMkLst>
        </pc:picChg>
        <pc:picChg chg="mod">
          <ac:chgData name="Ivan Cipriani" userId="242b3960e37d3d50" providerId="Windows Live" clId="Web-{852B82CE-7ACC-4F56-9CF1-E9129885762D}" dt="2024-03-14T11:49:19.282" v="132" actId="14100"/>
          <ac:picMkLst>
            <pc:docMk/>
            <pc:sldMk cId="1986629051" sldId="2525"/>
            <ac:picMk id="9" creationId="{7F5692C5-78A4-3DE9-0B76-CE6AC4CE3B02}"/>
          </ac:picMkLst>
        </pc:picChg>
      </pc:sldChg>
      <pc:sldChg chg="modSp mod modClrScheme chgLayout">
        <pc:chgData name="Ivan Cipriani" userId="242b3960e37d3d50" providerId="Windows Live" clId="Web-{852B82CE-7ACC-4F56-9CF1-E9129885762D}" dt="2024-03-14T11:55:02.154" v="185"/>
        <pc:sldMkLst>
          <pc:docMk/>
          <pc:sldMk cId="4028439305" sldId="2526"/>
        </pc:sldMkLst>
        <pc:spChg chg="mod">
          <ac:chgData name="Ivan Cipriani" userId="242b3960e37d3d50" providerId="Windows Live" clId="Web-{852B82CE-7ACC-4F56-9CF1-E9129885762D}" dt="2024-03-14T11:55:02.154" v="185"/>
          <ac:spMkLst>
            <pc:docMk/>
            <pc:sldMk cId="4028439305" sldId="2526"/>
            <ac:spMk id="6" creationId="{DAD9D3F0-C80F-BC10-BB67-8BC4D5570DB6}"/>
          </ac:spMkLst>
        </pc:spChg>
        <pc:picChg chg="mod">
          <ac:chgData name="Ivan Cipriani" userId="242b3960e37d3d50" providerId="Windows Live" clId="Web-{852B82CE-7ACC-4F56-9CF1-E9129885762D}" dt="2024-03-14T11:50:26.191" v="143" actId="14100"/>
          <ac:picMkLst>
            <pc:docMk/>
            <pc:sldMk cId="4028439305" sldId="2526"/>
            <ac:picMk id="2" creationId="{BAA0F38C-78FB-F54A-E8F8-9FADC6C1B7A7}"/>
          </ac:picMkLst>
        </pc:picChg>
        <pc:picChg chg="mod">
          <ac:chgData name="Ivan Cipriani" userId="242b3960e37d3d50" providerId="Windows Live" clId="Web-{852B82CE-7ACC-4F56-9CF1-E9129885762D}" dt="2024-03-14T11:50:18.847" v="142" actId="14100"/>
          <ac:picMkLst>
            <pc:docMk/>
            <pc:sldMk cId="4028439305" sldId="2526"/>
            <ac:picMk id="3" creationId="{C0042AF4-AB0B-C07A-D01B-BD7DDE76E3E7}"/>
          </ac:picMkLst>
        </pc:picChg>
        <pc:picChg chg="mod">
          <ac:chgData name="Ivan Cipriani" userId="242b3960e37d3d50" providerId="Windows Live" clId="Web-{852B82CE-7ACC-4F56-9CF1-E9129885762D}" dt="2024-03-14T11:50:13.237" v="141" actId="1076"/>
          <ac:picMkLst>
            <pc:docMk/>
            <pc:sldMk cId="4028439305" sldId="2526"/>
            <ac:picMk id="7" creationId="{B6308B60-2EB0-C0FC-3E25-15F0F3119B38}"/>
          </ac:picMkLst>
        </pc:picChg>
        <pc:picChg chg="mod">
          <ac:chgData name="Ivan Cipriani" userId="242b3960e37d3d50" providerId="Windows Live" clId="Web-{852B82CE-7ACC-4F56-9CF1-E9129885762D}" dt="2024-03-14T11:50:07.549" v="140" actId="1076"/>
          <ac:picMkLst>
            <pc:docMk/>
            <pc:sldMk cId="4028439305" sldId="2526"/>
            <ac:picMk id="8" creationId="{DF73273D-B833-9384-FDE5-72BEBCE0F1D2}"/>
          </ac:picMkLst>
        </pc:picChg>
      </pc:sldChg>
      <pc:sldChg chg="modSp mod modClrScheme chgLayout">
        <pc:chgData name="Ivan Cipriani" userId="242b3960e37d3d50" providerId="Windows Live" clId="Web-{852B82CE-7ACC-4F56-9CF1-E9129885762D}" dt="2024-03-14T11:53:56.542" v="165"/>
        <pc:sldMkLst>
          <pc:docMk/>
          <pc:sldMk cId="1072818727" sldId="2527"/>
        </pc:sldMkLst>
        <pc:spChg chg="mod">
          <ac:chgData name="Ivan Cipriani" userId="242b3960e37d3d50" providerId="Windows Live" clId="Web-{852B82CE-7ACC-4F56-9CF1-E9129885762D}" dt="2024-03-14T11:53:56.542" v="165"/>
          <ac:spMkLst>
            <pc:docMk/>
            <pc:sldMk cId="1072818727" sldId="2527"/>
            <ac:spMk id="6" creationId="{86B2D49A-477A-49D3-F343-738B03360C34}"/>
          </ac:spMkLst>
        </pc:spChg>
        <pc:picChg chg="mod">
          <ac:chgData name="Ivan Cipriani" userId="242b3960e37d3d50" providerId="Windows Live" clId="Web-{852B82CE-7ACC-4F56-9CF1-E9129885762D}" dt="2024-03-14T11:47:52.325" v="121" actId="1076"/>
          <ac:picMkLst>
            <pc:docMk/>
            <pc:sldMk cId="1072818727" sldId="2527"/>
            <ac:picMk id="2" creationId="{BD4C7E07-17D7-71A4-58B1-1EB88C6B6BB9}"/>
          </ac:picMkLst>
        </pc:picChg>
        <pc:picChg chg="mod">
          <ac:chgData name="Ivan Cipriani" userId="242b3960e37d3d50" providerId="Windows Live" clId="Web-{852B82CE-7ACC-4F56-9CF1-E9129885762D}" dt="2024-03-14T11:47:57.607" v="123" actId="14100"/>
          <ac:picMkLst>
            <pc:docMk/>
            <pc:sldMk cId="1072818727" sldId="2527"/>
            <ac:picMk id="3" creationId="{7C288D7E-EA88-3F97-A812-70BBD9C00EB7}"/>
          </ac:picMkLst>
        </pc:picChg>
        <pc:picChg chg="mod">
          <ac:chgData name="Ivan Cipriani" userId="242b3960e37d3d50" providerId="Windows Live" clId="Web-{852B82CE-7ACC-4F56-9CF1-E9129885762D}" dt="2024-03-14T11:48:15.092" v="126" actId="14100"/>
          <ac:picMkLst>
            <pc:docMk/>
            <pc:sldMk cId="1072818727" sldId="2527"/>
            <ac:picMk id="7" creationId="{90A6EB44-5832-E4BB-A5C4-5F55AA015E3B}"/>
          </ac:picMkLst>
        </pc:picChg>
        <pc:picChg chg="mod">
          <ac:chgData name="Ivan Cipriani" userId="242b3960e37d3d50" providerId="Windows Live" clId="Web-{852B82CE-7ACC-4F56-9CF1-E9129885762D}" dt="2024-03-14T11:48:10.264" v="125" actId="1076"/>
          <ac:picMkLst>
            <pc:docMk/>
            <pc:sldMk cId="1072818727" sldId="2527"/>
            <ac:picMk id="8" creationId="{E1B3C582-6A27-94EB-8BC6-7E9EDE4FEEE3}"/>
          </ac:picMkLst>
        </pc:picChg>
      </pc:sldChg>
      <pc:sldChg chg="addSp modSp mod modClrScheme chgLayout">
        <pc:chgData name="Ivan Cipriani" userId="242b3960e37d3d50" providerId="Windows Live" clId="Web-{852B82CE-7ACC-4F56-9CF1-E9129885762D}" dt="2024-03-14T11:52:23.367" v="159" actId="20577"/>
        <pc:sldMkLst>
          <pc:docMk/>
          <pc:sldMk cId="1303505909" sldId="2528"/>
        </pc:sldMkLst>
        <pc:spChg chg="mod">
          <ac:chgData name="Ivan Cipriani" userId="242b3960e37d3d50" providerId="Windows Live" clId="Web-{852B82CE-7ACC-4F56-9CF1-E9129885762D}" dt="2024-03-14T11:51:40.271" v="152" actId="20577"/>
          <ac:spMkLst>
            <pc:docMk/>
            <pc:sldMk cId="1303505909" sldId="2528"/>
            <ac:spMk id="3" creationId="{1C35F4A0-381C-D225-1AEB-52E9B5C93161}"/>
          </ac:spMkLst>
        </pc:spChg>
        <pc:spChg chg="add mod">
          <ac:chgData name="Ivan Cipriani" userId="242b3960e37d3d50" providerId="Windows Live" clId="Web-{852B82CE-7ACC-4F56-9CF1-E9129885762D}" dt="2024-03-14T11:52:23.367" v="159" actId="20577"/>
          <ac:spMkLst>
            <pc:docMk/>
            <pc:sldMk cId="1303505909" sldId="2528"/>
            <ac:spMk id="6" creationId="{799E33A8-8957-CB9B-07DA-D8EB4FDF745C}"/>
          </ac:spMkLst>
        </pc:spChg>
      </pc:sldChg>
      <pc:sldChg chg="modSp mod modClrScheme chgLayout">
        <pc:chgData name="Ivan Cipriani" userId="242b3960e37d3d50" providerId="Windows Live" clId="Web-{852B82CE-7ACC-4F56-9CF1-E9129885762D}" dt="2024-03-14T11:54:43.325" v="179" actId="1076"/>
        <pc:sldMkLst>
          <pc:docMk/>
          <pc:sldMk cId="1691130377" sldId="2529"/>
        </pc:sldMkLst>
        <pc:spChg chg="mod">
          <ac:chgData name="Ivan Cipriani" userId="242b3960e37d3d50" providerId="Windows Live" clId="Web-{852B82CE-7ACC-4F56-9CF1-E9129885762D}" dt="2024-03-14T11:54:43.325" v="179" actId="1076"/>
          <ac:spMkLst>
            <pc:docMk/>
            <pc:sldMk cId="1691130377" sldId="2529"/>
            <ac:spMk id="3" creationId="{2A658580-AF27-7779-F4A8-0DCAA021125D}"/>
          </ac:spMkLst>
        </pc:spChg>
        <pc:picChg chg="mod">
          <ac:chgData name="Ivan Cipriani" userId="242b3960e37d3d50" providerId="Windows Live" clId="Web-{852B82CE-7ACC-4F56-9CF1-E9129885762D}" dt="2024-03-14T11:49:42.845" v="135" actId="1076"/>
          <ac:picMkLst>
            <pc:docMk/>
            <pc:sldMk cId="1691130377" sldId="2529"/>
            <ac:picMk id="2" creationId="{85B9CED3-4B5F-331A-E677-5D7F83ED4E99}"/>
          </ac:picMkLst>
        </pc:picChg>
        <pc:picChg chg="mod">
          <ac:chgData name="Ivan Cipriani" userId="242b3960e37d3d50" providerId="Windows Live" clId="Web-{852B82CE-7ACC-4F56-9CF1-E9129885762D}" dt="2024-03-14T11:49:38.532" v="134" actId="1076"/>
          <ac:picMkLst>
            <pc:docMk/>
            <pc:sldMk cId="1691130377" sldId="2529"/>
            <ac:picMk id="6" creationId="{2B251DC2-913B-84B6-8AF4-4BD2B3A1FB1F}"/>
          </ac:picMkLst>
        </pc:picChg>
        <pc:picChg chg="mod">
          <ac:chgData name="Ivan Cipriani" userId="242b3960e37d3d50" providerId="Windows Live" clId="Web-{852B82CE-7ACC-4F56-9CF1-E9129885762D}" dt="2024-03-14T11:49:30.282" v="133" actId="14100"/>
          <ac:picMkLst>
            <pc:docMk/>
            <pc:sldMk cId="1691130377" sldId="2529"/>
            <ac:picMk id="7" creationId="{F0D5A26E-ED28-2415-7BAB-6F5BBC01B994}"/>
          </ac:picMkLst>
        </pc:picChg>
      </pc:sldChg>
      <pc:sldChg chg="modSp mod modClrScheme chgLayout">
        <pc:chgData name="Ivan Cipriani" userId="242b3960e37d3d50" providerId="Windows Live" clId="Web-{852B82CE-7ACC-4F56-9CF1-E9129885762D}" dt="2024-03-14T11:55:26.233" v="194" actId="14100"/>
        <pc:sldMkLst>
          <pc:docMk/>
          <pc:sldMk cId="2246514857" sldId="2530"/>
        </pc:sldMkLst>
        <pc:spChg chg="mod">
          <ac:chgData name="Ivan Cipriani" userId="242b3960e37d3d50" providerId="Windows Live" clId="Web-{852B82CE-7ACC-4F56-9CF1-E9129885762D}" dt="2024-03-14T11:55:26.233" v="194" actId="14100"/>
          <ac:spMkLst>
            <pc:docMk/>
            <pc:sldMk cId="2246514857" sldId="2530"/>
            <ac:spMk id="5" creationId="{8515135F-1972-B970-739D-49C990B9FB31}"/>
          </ac:spMkLst>
        </pc:spChg>
        <pc:picChg chg="mod">
          <ac:chgData name="Ivan Cipriani" userId="242b3960e37d3d50" providerId="Windows Live" clId="Web-{852B82CE-7ACC-4F56-9CF1-E9129885762D}" dt="2024-03-14T11:50:34.253" v="144" actId="14100"/>
          <ac:picMkLst>
            <pc:docMk/>
            <pc:sldMk cId="2246514857" sldId="2530"/>
            <ac:picMk id="2" creationId="{10FEAC8A-3952-4F04-3EF3-288BE03A4E47}"/>
          </ac:picMkLst>
        </pc:picChg>
        <pc:picChg chg="mod">
          <ac:chgData name="Ivan Cipriani" userId="242b3960e37d3d50" providerId="Windows Live" clId="Web-{852B82CE-7ACC-4F56-9CF1-E9129885762D}" dt="2024-03-14T11:50:50.395" v="147" actId="14100"/>
          <ac:picMkLst>
            <pc:docMk/>
            <pc:sldMk cId="2246514857" sldId="2530"/>
            <ac:picMk id="8" creationId="{5321F1A3-D5AB-8BBB-31DC-35F6FAF7EB2C}"/>
          </ac:picMkLst>
        </pc:picChg>
        <pc:picChg chg="mod">
          <ac:chgData name="Ivan Cipriani" userId="242b3960e37d3d50" providerId="Windows Live" clId="Web-{852B82CE-7ACC-4F56-9CF1-E9129885762D}" dt="2024-03-14T11:50:46.348" v="146" actId="1076"/>
          <ac:picMkLst>
            <pc:docMk/>
            <pc:sldMk cId="2246514857" sldId="2530"/>
            <ac:picMk id="9" creationId="{F7869170-DB1B-FD12-D781-B4BABCAA82CF}"/>
          </ac:picMkLst>
        </pc:picChg>
      </pc:sldChg>
      <pc:sldChg chg="addSp delSp modSp new">
        <pc:chgData name="Ivan Cipriani" userId="242b3960e37d3d50" providerId="Windows Live" clId="Web-{852B82CE-7ACC-4F56-9CF1-E9129885762D}" dt="2024-03-14T12:03:53.862" v="351" actId="1076"/>
        <pc:sldMkLst>
          <pc:docMk/>
          <pc:sldMk cId="2336251342" sldId="2531"/>
        </pc:sldMkLst>
        <pc:spChg chg="del">
          <ac:chgData name="Ivan Cipriani" userId="242b3960e37d3d50" providerId="Windows Live" clId="Web-{852B82CE-7ACC-4F56-9CF1-E9129885762D}" dt="2024-03-14T12:02:51.625" v="322"/>
          <ac:spMkLst>
            <pc:docMk/>
            <pc:sldMk cId="2336251342" sldId="2531"/>
            <ac:spMk id="2" creationId="{30833C35-0DB4-804E-D2A9-F8D2A0D16984}"/>
          </ac:spMkLst>
        </pc:spChg>
        <pc:spChg chg="del mod">
          <ac:chgData name="Ivan Cipriani" userId="242b3960e37d3d50" providerId="Windows Live" clId="Web-{852B82CE-7ACC-4F56-9CF1-E9129885762D}" dt="2024-03-14T12:02:46.843" v="320"/>
          <ac:spMkLst>
            <pc:docMk/>
            <pc:sldMk cId="2336251342" sldId="2531"/>
            <ac:spMk id="3" creationId="{8447DD00-01D0-C736-B70A-C39D3C64BB4C}"/>
          </ac:spMkLst>
        </pc:spChg>
        <pc:spChg chg="add del mod">
          <ac:chgData name="Ivan Cipriani" userId="242b3960e37d3d50" providerId="Windows Live" clId="Web-{852B82CE-7ACC-4F56-9CF1-E9129885762D}" dt="2024-03-14T12:02:48.734" v="321"/>
          <ac:spMkLst>
            <pc:docMk/>
            <pc:sldMk cId="2336251342" sldId="2531"/>
            <ac:spMk id="5" creationId="{EE2EF2B5-BEE6-FC94-4E2C-D98F9CEDA077}"/>
          </ac:spMkLst>
        </pc:spChg>
        <pc:spChg chg="add mod">
          <ac:chgData name="Ivan Cipriani" userId="242b3960e37d3d50" providerId="Windows Live" clId="Web-{852B82CE-7ACC-4F56-9CF1-E9129885762D}" dt="2024-03-14T12:03:53.862" v="351" actId="1076"/>
          <ac:spMkLst>
            <pc:docMk/>
            <pc:sldMk cId="2336251342" sldId="2531"/>
            <ac:spMk id="7" creationId="{D8DBA2DF-5CF6-11F2-BDAD-B9D4549EEC1D}"/>
          </ac:spMkLst>
        </pc:spChg>
      </pc:sldChg>
      <pc:sldMasterChg chg="del delSldLayout">
        <pc:chgData name="Ivan Cipriani" userId="242b3960e37d3d50" providerId="Windows Live" clId="Web-{852B82CE-7ACC-4F56-9CF1-E9129885762D}" dt="2024-03-14T11:25:13.227" v="0"/>
        <pc:sldMasterMkLst>
          <pc:docMk/>
          <pc:sldMasterMk cId="0" sldId="2147483648"/>
        </pc:sldMasterMkLst>
        <pc:sldLayoutChg chg="del">
          <pc:chgData name="Ivan Cipriani" userId="242b3960e37d3d50" providerId="Windows Live" clId="Web-{852B82CE-7ACC-4F56-9CF1-E9129885762D}" dt="2024-03-14T11:25:13.227" v="0"/>
          <pc:sldLayoutMkLst>
            <pc:docMk/>
            <pc:sldMasterMk cId="0" sldId="2147483648"/>
            <pc:sldLayoutMk cId="0" sldId="2147483649"/>
          </pc:sldLayoutMkLst>
        </pc:sldLayoutChg>
        <pc:sldLayoutChg chg="del">
          <pc:chgData name="Ivan Cipriani" userId="242b3960e37d3d50" providerId="Windows Live" clId="Web-{852B82CE-7ACC-4F56-9CF1-E9129885762D}" dt="2024-03-14T11:25:13.227" v="0"/>
          <pc:sldLayoutMkLst>
            <pc:docMk/>
            <pc:sldMasterMk cId="0" sldId="2147483648"/>
            <pc:sldLayoutMk cId="0" sldId="2147483667"/>
          </pc:sldLayoutMkLst>
        </pc:sldLayoutChg>
        <pc:sldLayoutChg chg="del">
          <pc:chgData name="Ivan Cipriani" userId="242b3960e37d3d50" providerId="Windows Live" clId="Web-{852B82CE-7ACC-4F56-9CF1-E9129885762D}" dt="2024-03-14T11:25:13.227" v="0"/>
          <pc:sldLayoutMkLst>
            <pc:docMk/>
            <pc:sldMasterMk cId="0" sldId="2147483648"/>
            <pc:sldLayoutMk cId="0" sldId="2147483678"/>
          </pc:sldLayoutMkLst>
        </pc:sldLayoutChg>
        <pc:sldLayoutChg chg="del">
          <pc:chgData name="Ivan Cipriani" userId="242b3960e37d3d50" providerId="Windows Live" clId="Web-{852B82CE-7ACC-4F56-9CF1-E9129885762D}" dt="2024-03-14T11:25:13.227" v="0"/>
          <pc:sldLayoutMkLst>
            <pc:docMk/>
            <pc:sldMasterMk cId="0" sldId="2147483648"/>
            <pc:sldLayoutMk cId="0" sldId="2147483680"/>
          </pc:sldLayoutMkLst>
        </pc:sldLayoutChg>
        <pc:sldLayoutChg chg="del">
          <pc:chgData name="Ivan Cipriani" userId="242b3960e37d3d50" providerId="Windows Live" clId="Web-{852B82CE-7ACC-4F56-9CF1-E9129885762D}" dt="2024-03-14T11:25:13.227" v="0"/>
          <pc:sldLayoutMkLst>
            <pc:docMk/>
            <pc:sldMasterMk cId="0" sldId="2147483648"/>
            <pc:sldLayoutMk cId="0" sldId="2147483681"/>
          </pc:sldLayoutMkLst>
        </pc:sldLayoutChg>
        <pc:sldLayoutChg chg="del">
          <pc:chgData name="Ivan Cipriani" userId="242b3960e37d3d50" providerId="Windows Live" clId="Web-{852B82CE-7ACC-4F56-9CF1-E9129885762D}" dt="2024-03-14T11:25:13.227" v="0"/>
          <pc:sldLayoutMkLst>
            <pc:docMk/>
            <pc:sldMasterMk cId="0" sldId="2147483648"/>
            <pc:sldLayoutMk cId="0" sldId="2147483682"/>
          </pc:sldLayoutMkLst>
        </pc:sldLayoutChg>
        <pc:sldLayoutChg chg="del">
          <pc:chgData name="Ivan Cipriani" userId="242b3960e37d3d50" providerId="Windows Live" clId="Web-{852B82CE-7ACC-4F56-9CF1-E9129885762D}" dt="2024-03-14T11:25:13.227" v="0"/>
          <pc:sldLayoutMkLst>
            <pc:docMk/>
            <pc:sldMasterMk cId="0" sldId="2147483648"/>
            <pc:sldLayoutMk cId="0" sldId="2147483683"/>
          </pc:sldLayoutMkLst>
        </pc:sldLayoutChg>
        <pc:sldLayoutChg chg="del">
          <pc:chgData name="Ivan Cipriani" userId="242b3960e37d3d50" providerId="Windows Live" clId="Web-{852B82CE-7ACC-4F56-9CF1-E9129885762D}" dt="2024-03-14T11:25:13.227" v="0"/>
          <pc:sldLayoutMkLst>
            <pc:docMk/>
            <pc:sldMasterMk cId="0" sldId="2147483648"/>
            <pc:sldLayoutMk cId="0" sldId="2147483691"/>
          </pc:sldLayoutMkLst>
        </pc:sldLayoutChg>
        <pc:sldLayoutChg chg="del">
          <pc:chgData name="Ivan Cipriani" userId="242b3960e37d3d50" providerId="Windows Live" clId="Web-{852B82CE-7ACC-4F56-9CF1-E9129885762D}" dt="2024-03-14T11:25:13.227" v="0"/>
          <pc:sldLayoutMkLst>
            <pc:docMk/>
            <pc:sldMasterMk cId="0" sldId="2147483648"/>
            <pc:sldLayoutMk cId="0" sldId="2147483692"/>
          </pc:sldLayoutMkLst>
        </pc:sldLayoutChg>
        <pc:sldLayoutChg chg="del">
          <pc:chgData name="Ivan Cipriani" userId="242b3960e37d3d50" providerId="Windows Live" clId="Web-{852B82CE-7ACC-4F56-9CF1-E9129885762D}" dt="2024-03-14T11:25:13.227" v="0"/>
          <pc:sldLayoutMkLst>
            <pc:docMk/>
            <pc:sldMasterMk cId="0" sldId="2147483648"/>
            <pc:sldLayoutMk cId="0" sldId="2147483693"/>
          </pc:sldLayoutMkLst>
        </pc:sldLayoutChg>
        <pc:sldLayoutChg chg="del">
          <pc:chgData name="Ivan Cipriani" userId="242b3960e37d3d50" providerId="Windows Live" clId="Web-{852B82CE-7ACC-4F56-9CF1-E9129885762D}" dt="2024-03-14T11:25:13.227" v="0"/>
          <pc:sldLayoutMkLst>
            <pc:docMk/>
            <pc:sldMasterMk cId="0" sldId="2147483648"/>
            <pc:sldLayoutMk cId="0" sldId="2147483694"/>
          </pc:sldLayoutMkLst>
        </pc:sldLayoutChg>
        <pc:sldLayoutChg chg="del">
          <pc:chgData name="Ivan Cipriani" userId="242b3960e37d3d50" providerId="Windows Live" clId="Web-{852B82CE-7ACC-4F56-9CF1-E9129885762D}" dt="2024-03-14T11:25:13.227" v="0"/>
          <pc:sldLayoutMkLst>
            <pc:docMk/>
            <pc:sldMasterMk cId="0" sldId="2147483648"/>
            <pc:sldLayoutMk cId="3370520605" sldId="2147483695"/>
          </pc:sldLayoutMkLst>
        </pc:sldLayoutChg>
        <pc:sldLayoutChg chg="del">
          <pc:chgData name="Ivan Cipriani" userId="242b3960e37d3d50" providerId="Windows Live" clId="Web-{852B82CE-7ACC-4F56-9CF1-E9129885762D}" dt="2024-03-14T11:25:13.227" v="0"/>
          <pc:sldLayoutMkLst>
            <pc:docMk/>
            <pc:sldMasterMk cId="0" sldId="2147483648"/>
            <pc:sldLayoutMk cId="3755712602" sldId="2147483696"/>
          </pc:sldLayoutMkLst>
        </pc:sldLayoutChg>
        <pc:sldLayoutChg chg="del">
          <pc:chgData name="Ivan Cipriani" userId="242b3960e37d3d50" providerId="Windows Live" clId="Web-{852B82CE-7ACC-4F56-9CF1-E9129885762D}" dt="2024-03-14T11:25:13.227" v="0"/>
          <pc:sldLayoutMkLst>
            <pc:docMk/>
            <pc:sldMasterMk cId="0" sldId="2147483648"/>
            <pc:sldLayoutMk cId="2291707099" sldId="2147483697"/>
          </pc:sldLayoutMkLst>
        </pc:sldLayoutChg>
        <pc:sldLayoutChg chg="del">
          <pc:chgData name="Ivan Cipriani" userId="242b3960e37d3d50" providerId="Windows Live" clId="Web-{852B82CE-7ACC-4F56-9CF1-E9129885762D}" dt="2024-03-14T11:25:13.227" v="0"/>
          <pc:sldLayoutMkLst>
            <pc:docMk/>
            <pc:sldMasterMk cId="0" sldId="2147483648"/>
            <pc:sldLayoutMk cId="2590869577" sldId="2147483698"/>
          </pc:sldLayoutMkLst>
        </pc:sldLayoutChg>
        <pc:sldLayoutChg chg="del">
          <pc:chgData name="Ivan Cipriani" userId="242b3960e37d3d50" providerId="Windows Live" clId="Web-{852B82CE-7ACC-4F56-9CF1-E9129885762D}" dt="2024-03-14T11:25:13.227" v="0"/>
          <pc:sldLayoutMkLst>
            <pc:docMk/>
            <pc:sldMasterMk cId="0" sldId="2147483648"/>
            <pc:sldLayoutMk cId="194005781" sldId="2147483699"/>
          </pc:sldLayoutMkLst>
        </pc:sldLayoutChg>
        <pc:sldLayoutChg chg="del">
          <pc:chgData name="Ivan Cipriani" userId="242b3960e37d3d50" providerId="Windows Live" clId="Web-{852B82CE-7ACC-4F56-9CF1-E9129885762D}" dt="2024-03-14T11:25:13.227" v="0"/>
          <pc:sldLayoutMkLst>
            <pc:docMk/>
            <pc:sldMasterMk cId="0" sldId="2147483648"/>
            <pc:sldLayoutMk cId="1313662350" sldId="2147483700"/>
          </pc:sldLayoutMkLst>
        </pc:sldLayoutChg>
        <pc:sldLayoutChg chg="del">
          <pc:chgData name="Ivan Cipriani" userId="242b3960e37d3d50" providerId="Windows Live" clId="Web-{852B82CE-7ACC-4F56-9CF1-E9129885762D}" dt="2024-03-14T11:25:13.227" v="0"/>
          <pc:sldLayoutMkLst>
            <pc:docMk/>
            <pc:sldMasterMk cId="0" sldId="2147483648"/>
            <pc:sldLayoutMk cId="789108116" sldId="2147483701"/>
          </pc:sldLayoutMkLst>
        </pc:sldLayoutChg>
        <pc:sldLayoutChg chg="del">
          <pc:chgData name="Ivan Cipriani" userId="242b3960e37d3d50" providerId="Windows Live" clId="Web-{852B82CE-7ACC-4F56-9CF1-E9129885762D}" dt="2024-03-14T11:25:13.227" v="0"/>
          <pc:sldLayoutMkLst>
            <pc:docMk/>
            <pc:sldMasterMk cId="0" sldId="2147483648"/>
            <pc:sldLayoutMk cId="1380717710" sldId="2147483702"/>
          </pc:sldLayoutMkLst>
        </pc:sldLayoutChg>
        <pc:sldLayoutChg chg="del">
          <pc:chgData name="Ivan Cipriani" userId="242b3960e37d3d50" providerId="Windows Live" clId="Web-{852B82CE-7ACC-4F56-9CF1-E9129885762D}" dt="2024-03-14T11:25:13.227" v="0"/>
          <pc:sldLayoutMkLst>
            <pc:docMk/>
            <pc:sldMasterMk cId="0" sldId="2147483648"/>
            <pc:sldLayoutMk cId="1787258848" sldId="2147483703"/>
          </pc:sldLayoutMkLst>
        </pc:sldLayoutChg>
        <pc:sldLayoutChg chg="del">
          <pc:chgData name="Ivan Cipriani" userId="242b3960e37d3d50" providerId="Windows Live" clId="Web-{852B82CE-7ACC-4F56-9CF1-E9129885762D}" dt="2024-03-14T11:25:13.227" v="0"/>
          <pc:sldLayoutMkLst>
            <pc:docMk/>
            <pc:sldMasterMk cId="0" sldId="2147483648"/>
            <pc:sldLayoutMk cId="3072813743" sldId="2147483704"/>
          </pc:sldLayoutMkLst>
        </pc:sldLayoutChg>
        <pc:sldLayoutChg chg="del">
          <pc:chgData name="Ivan Cipriani" userId="242b3960e37d3d50" providerId="Windows Live" clId="Web-{852B82CE-7ACC-4F56-9CF1-E9129885762D}" dt="2024-03-14T11:25:13.227" v="0"/>
          <pc:sldLayoutMkLst>
            <pc:docMk/>
            <pc:sldMasterMk cId="0" sldId="2147483648"/>
            <pc:sldLayoutMk cId="1758761515" sldId="2147483705"/>
          </pc:sldLayoutMkLst>
        </pc:sldLayoutChg>
        <pc:sldLayoutChg chg="del">
          <pc:chgData name="Ivan Cipriani" userId="242b3960e37d3d50" providerId="Windows Live" clId="Web-{852B82CE-7ACC-4F56-9CF1-E9129885762D}" dt="2024-03-14T11:25:13.227" v="0"/>
          <pc:sldLayoutMkLst>
            <pc:docMk/>
            <pc:sldMasterMk cId="0" sldId="2147483648"/>
            <pc:sldLayoutMk cId="2457880519" sldId="2147483706"/>
          </pc:sldLayoutMkLst>
        </pc:sldLayoutChg>
        <pc:sldLayoutChg chg="del">
          <pc:chgData name="Ivan Cipriani" userId="242b3960e37d3d50" providerId="Windows Live" clId="Web-{852B82CE-7ACC-4F56-9CF1-E9129885762D}" dt="2024-03-14T11:25:13.227" v="0"/>
          <pc:sldLayoutMkLst>
            <pc:docMk/>
            <pc:sldMasterMk cId="0" sldId="2147483648"/>
            <pc:sldLayoutMk cId="690162488" sldId="2147483707"/>
          </pc:sldLayoutMkLst>
        </pc:sldLayoutChg>
      </pc:sldMasterChg>
      <pc:sldMasterChg chg="add del modTransition addSldLayout delSldLayout modSldLayout">
        <pc:chgData name="Ivan Cipriani" userId="242b3960e37d3d50" providerId="Windows Live" clId="Web-{852B82CE-7ACC-4F56-9CF1-E9129885762D}" dt="2024-03-14T11:25:47.635" v="1"/>
        <pc:sldMasterMkLst>
          <pc:docMk/>
          <pc:sldMasterMk cId="3140967468" sldId="2147483708"/>
        </pc:sldMasterMkLst>
        <pc:sldLayoutChg chg="add del mod replId">
          <pc:chgData name="Ivan Cipriani" userId="242b3960e37d3d50" providerId="Windows Live" clId="Web-{852B82CE-7ACC-4F56-9CF1-E9129885762D}" dt="2024-03-14T11:25:47.635" v="1"/>
          <pc:sldLayoutMkLst>
            <pc:docMk/>
            <pc:sldMasterMk cId="3140967468" sldId="2147483708"/>
            <pc:sldLayoutMk cId="2895628216" sldId="2147483709"/>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987719250" sldId="2147483710"/>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2229723042" sldId="2147483711"/>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2808026170" sldId="2147483712"/>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3678916352" sldId="2147483713"/>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800137138" sldId="2147483714"/>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2354551574" sldId="2147483715"/>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260218789" sldId="2147483716"/>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3224643272" sldId="2147483717"/>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3852167305" sldId="2147483718"/>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442001448" sldId="2147483719"/>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401463973" sldId="2147483720"/>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2006392745" sldId="2147483721"/>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154515540" sldId="2147483722"/>
          </pc:sldLayoutMkLst>
        </pc:sldLayoutChg>
        <pc:sldLayoutChg chg="add del mod replId">
          <pc:chgData name="Ivan Cipriani" userId="242b3960e37d3d50" providerId="Windows Live" clId="Web-{852B82CE-7ACC-4F56-9CF1-E9129885762D}" dt="2024-03-14T11:25:47.635" v="1"/>
          <pc:sldLayoutMkLst>
            <pc:docMk/>
            <pc:sldMasterMk cId="3140967468" sldId="2147483708"/>
            <pc:sldLayoutMk cId="2567756363" sldId="2147483723"/>
          </pc:sldLayoutMkLst>
        </pc:sldLayoutChg>
      </pc:sldMasterChg>
      <pc:sldMasterChg chg="add del modTransition addSldLayout delSldLayout modSldLayout">
        <pc:chgData name="Ivan Cipriani" userId="242b3960e37d3d50" providerId="Windows Live" clId="Web-{852B82CE-7ACC-4F56-9CF1-E9129885762D}" dt="2024-03-14T11:26:10.995" v="2"/>
        <pc:sldMasterMkLst>
          <pc:docMk/>
          <pc:sldMasterMk cId="3383200159" sldId="2147483724"/>
        </pc:sldMasterMkLst>
        <pc:sldLayoutChg chg="add del mod replId">
          <pc:chgData name="Ivan Cipriani" userId="242b3960e37d3d50" providerId="Windows Live" clId="Web-{852B82CE-7ACC-4F56-9CF1-E9129885762D}" dt="2024-03-14T11:26:10.995" v="2"/>
          <pc:sldLayoutMkLst>
            <pc:docMk/>
            <pc:sldMasterMk cId="3383200159" sldId="2147483724"/>
            <pc:sldLayoutMk cId="2337668050" sldId="2147483725"/>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1203809966" sldId="2147483726"/>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2837497663" sldId="2147483727"/>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241840589" sldId="2147483728"/>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2408246407" sldId="2147483729"/>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3962612656" sldId="2147483730"/>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3574048278" sldId="2147483731"/>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1509362428" sldId="2147483732"/>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2342099965" sldId="2147483733"/>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3093458452" sldId="2147483734"/>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2143084903" sldId="2147483735"/>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1549944513" sldId="2147483736"/>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3160726031" sldId="2147483737"/>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1190163367" sldId="2147483738"/>
          </pc:sldLayoutMkLst>
        </pc:sldLayoutChg>
        <pc:sldLayoutChg chg="add del mod replId">
          <pc:chgData name="Ivan Cipriani" userId="242b3960e37d3d50" providerId="Windows Live" clId="Web-{852B82CE-7ACC-4F56-9CF1-E9129885762D}" dt="2024-03-14T11:26:10.995" v="2"/>
          <pc:sldLayoutMkLst>
            <pc:docMk/>
            <pc:sldMasterMk cId="3383200159" sldId="2147483724"/>
            <pc:sldLayoutMk cId="3605766550" sldId="2147483739"/>
          </pc:sldLayoutMkLst>
        </pc:sldLayoutChg>
      </pc:sldMasterChg>
      <pc:sldMasterChg chg="add del modTransition addSldLayout delSldLayout modSldLayout">
        <pc:chgData name="Ivan Cipriani" userId="242b3960e37d3d50" providerId="Windows Live" clId="Web-{852B82CE-7ACC-4F56-9CF1-E9129885762D}" dt="2024-03-14T11:26:28.418" v="3"/>
        <pc:sldMasterMkLst>
          <pc:docMk/>
          <pc:sldMasterMk cId="411945935" sldId="2147483740"/>
        </pc:sldMasterMkLst>
        <pc:sldLayoutChg chg="add del mod replId">
          <pc:chgData name="Ivan Cipriani" userId="242b3960e37d3d50" providerId="Windows Live" clId="Web-{852B82CE-7ACC-4F56-9CF1-E9129885762D}" dt="2024-03-14T11:26:28.418" v="3"/>
          <pc:sldLayoutMkLst>
            <pc:docMk/>
            <pc:sldMasterMk cId="411945935" sldId="2147483740"/>
            <pc:sldLayoutMk cId="4210078839" sldId="2147483741"/>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3418685329" sldId="2147483742"/>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1182677083" sldId="2147483743"/>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3661845437" sldId="2147483744"/>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2299475579" sldId="2147483745"/>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832288318" sldId="2147483746"/>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3569023722" sldId="2147483747"/>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3000575397" sldId="2147483748"/>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3566040888" sldId="2147483749"/>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3907424030" sldId="2147483750"/>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4077446869" sldId="2147483751"/>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924502452" sldId="2147483752"/>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1425286027" sldId="2147483753"/>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2856264001" sldId="2147483754"/>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3608004475" sldId="2147483755"/>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3548533089" sldId="2147483756"/>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114221911" sldId="2147483757"/>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2688550321" sldId="2147483758"/>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977472906" sldId="2147483759"/>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3149875391" sldId="2147483760"/>
          </pc:sldLayoutMkLst>
        </pc:sldLayoutChg>
        <pc:sldLayoutChg chg="add del mod replId">
          <pc:chgData name="Ivan Cipriani" userId="242b3960e37d3d50" providerId="Windows Live" clId="Web-{852B82CE-7ACC-4F56-9CF1-E9129885762D}" dt="2024-03-14T11:26:28.418" v="3"/>
          <pc:sldLayoutMkLst>
            <pc:docMk/>
            <pc:sldMasterMk cId="411945935" sldId="2147483740"/>
            <pc:sldLayoutMk cId="2537791222" sldId="2147483761"/>
          </pc:sldLayoutMkLst>
        </pc:sldLayoutChg>
      </pc:sldMasterChg>
      <pc:sldMasterChg chg="add del modTransition addSldLayout delSldLayout modSldLayout">
        <pc:chgData name="Ivan Cipriani" userId="242b3960e37d3d50" providerId="Windows Live" clId="Web-{852B82CE-7ACC-4F56-9CF1-E9129885762D}" dt="2024-03-14T11:26:33.887" v="4"/>
        <pc:sldMasterMkLst>
          <pc:docMk/>
          <pc:sldMasterMk cId="1553600833" sldId="2147483762"/>
        </pc:sldMasterMkLst>
        <pc:sldLayoutChg chg="add del mod replId">
          <pc:chgData name="Ivan Cipriani" userId="242b3960e37d3d50" providerId="Windows Live" clId="Web-{852B82CE-7ACC-4F56-9CF1-E9129885762D}" dt="2024-03-14T11:26:33.887" v="4"/>
          <pc:sldLayoutMkLst>
            <pc:docMk/>
            <pc:sldMasterMk cId="1553600833" sldId="2147483762"/>
            <pc:sldLayoutMk cId="1004825270" sldId="2147483763"/>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401557276" sldId="2147483764"/>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12395528" sldId="2147483765"/>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3745660082" sldId="2147483766"/>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3896195691" sldId="2147483767"/>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4100288037" sldId="2147483768"/>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1779493028" sldId="2147483769"/>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40206066" sldId="2147483770"/>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3396183648" sldId="2147483771"/>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2956999400" sldId="2147483772"/>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3895393224" sldId="2147483773"/>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2038917470" sldId="2147483774"/>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1226006265" sldId="2147483775"/>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108266801" sldId="2147483776"/>
          </pc:sldLayoutMkLst>
        </pc:sldLayoutChg>
        <pc:sldLayoutChg chg="add del mod replId">
          <pc:chgData name="Ivan Cipriani" userId="242b3960e37d3d50" providerId="Windows Live" clId="Web-{852B82CE-7ACC-4F56-9CF1-E9129885762D}" dt="2024-03-14T11:26:33.887" v="4"/>
          <pc:sldLayoutMkLst>
            <pc:docMk/>
            <pc:sldMasterMk cId="1553600833" sldId="2147483762"/>
            <pc:sldLayoutMk cId="566769890" sldId="2147483777"/>
          </pc:sldLayoutMkLst>
        </pc:sldLayoutChg>
      </pc:sldMasterChg>
      <pc:sldMasterChg chg="add del modTransition addSldLayout delSldLayout modSldLayout">
        <pc:chgData name="Ivan Cipriani" userId="242b3960e37d3d50" providerId="Windows Live" clId="Web-{852B82CE-7ACC-4F56-9CF1-E9129885762D}" dt="2024-03-14T11:26:58.747" v="5"/>
        <pc:sldMasterMkLst>
          <pc:docMk/>
          <pc:sldMasterMk cId="3434607200" sldId="2147483778"/>
        </pc:sldMasterMkLst>
        <pc:sldLayoutChg chg="add del mod replId">
          <pc:chgData name="Ivan Cipriani" userId="242b3960e37d3d50" providerId="Windows Live" clId="Web-{852B82CE-7ACC-4F56-9CF1-E9129885762D}" dt="2024-03-14T11:26:58.747" v="5"/>
          <pc:sldLayoutMkLst>
            <pc:docMk/>
            <pc:sldMasterMk cId="3434607200" sldId="2147483778"/>
            <pc:sldLayoutMk cId="441247619" sldId="2147483779"/>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407653783" sldId="2147483780"/>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2188043665" sldId="2147483781"/>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738801794" sldId="2147483782"/>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1302433705" sldId="2147483783"/>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902676403" sldId="2147483784"/>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17415641" sldId="2147483785"/>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3164458546" sldId="2147483786"/>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2578905886" sldId="2147483787"/>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3862968318" sldId="2147483788"/>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2975085537" sldId="2147483789"/>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3080837782" sldId="2147483790"/>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3802558344" sldId="2147483791"/>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2834940849" sldId="2147483792"/>
          </pc:sldLayoutMkLst>
        </pc:sldLayoutChg>
        <pc:sldLayoutChg chg="add del mod replId">
          <pc:chgData name="Ivan Cipriani" userId="242b3960e37d3d50" providerId="Windows Live" clId="Web-{852B82CE-7ACC-4F56-9CF1-E9129885762D}" dt="2024-03-14T11:26:58.747" v="5"/>
          <pc:sldLayoutMkLst>
            <pc:docMk/>
            <pc:sldMasterMk cId="3434607200" sldId="2147483778"/>
            <pc:sldLayoutMk cId="676726012" sldId="2147483793"/>
          </pc:sldLayoutMkLst>
        </pc:sldLayoutChg>
      </pc:sldMasterChg>
      <pc:sldMasterChg chg="add del modTransition addSldLayout delSldLayout modSldLayout">
        <pc:chgData name="Ivan Cipriani" userId="242b3960e37d3d50" providerId="Windows Live" clId="Web-{852B82CE-7ACC-4F56-9CF1-E9129885762D}" dt="2024-03-14T11:27:28.717" v="6"/>
        <pc:sldMasterMkLst>
          <pc:docMk/>
          <pc:sldMasterMk cId="3330821049" sldId="2147483794"/>
        </pc:sldMasterMkLst>
        <pc:sldLayoutChg chg="add del mod replId">
          <pc:chgData name="Ivan Cipriani" userId="242b3960e37d3d50" providerId="Windows Live" clId="Web-{852B82CE-7ACC-4F56-9CF1-E9129885762D}" dt="2024-03-14T11:27:28.717" v="6"/>
          <pc:sldLayoutMkLst>
            <pc:docMk/>
            <pc:sldMasterMk cId="3330821049" sldId="2147483794"/>
            <pc:sldLayoutMk cId="2781549550" sldId="2147483795"/>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496921912" sldId="2147483796"/>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926069684" sldId="2147483797"/>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3941361013" sldId="2147483798"/>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170874290" sldId="2147483799"/>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2676098452" sldId="2147483800"/>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2059762600" sldId="2147483801"/>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3577825947" sldId="2147483802"/>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2428615996" sldId="2147483803"/>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1186985199" sldId="2147483804"/>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2964379821" sldId="2147483805"/>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3071911724" sldId="2147483806"/>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3879351276" sldId="2147483807"/>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607699078" sldId="2147483808"/>
          </pc:sldLayoutMkLst>
        </pc:sldLayoutChg>
        <pc:sldLayoutChg chg="add del mod replId">
          <pc:chgData name="Ivan Cipriani" userId="242b3960e37d3d50" providerId="Windows Live" clId="Web-{852B82CE-7ACC-4F56-9CF1-E9129885762D}" dt="2024-03-14T11:27:28.717" v="6"/>
          <pc:sldLayoutMkLst>
            <pc:docMk/>
            <pc:sldMasterMk cId="3330821049" sldId="2147483794"/>
            <pc:sldLayoutMk cId="2384766416" sldId="2147483809"/>
          </pc:sldLayoutMkLst>
        </pc:sldLayoutChg>
      </pc:sldMasterChg>
      <pc:sldMasterChg chg="add del modTransition addSldLayout delSldLayout modSldLayout">
        <pc:chgData name="Ivan Cipriani" userId="242b3960e37d3d50" providerId="Windows Live" clId="Web-{852B82CE-7ACC-4F56-9CF1-E9129885762D}" dt="2024-03-14T11:27:45.342" v="7"/>
        <pc:sldMasterMkLst>
          <pc:docMk/>
          <pc:sldMasterMk cId="1728607185" sldId="2147483810"/>
        </pc:sldMasterMkLst>
        <pc:sldLayoutChg chg="add del mod replId">
          <pc:chgData name="Ivan Cipriani" userId="242b3960e37d3d50" providerId="Windows Live" clId="Web-{852B82CE-7ACC-4F56-9CF1-E9129885762D}" dt="2024-03-14T11:27:45.342" v="7"/>
          <pc:sldLayoutMkLst>
            <pc:docMk/>
            <pc:sldMasterMk cId="1728607185" sldId="2147483810"/>
            <pc:sldLayoutMk cId="2986576446" sldId="2147483811"/>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2970542252" sldId="2147483812"/>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4249649025" sldId="2147483813"/>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556362444" sldId="2147483814"/>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952217700" sldId="2147483815"/>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660539527" sldId="2147483816"/>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3887626372" sldId="2147483817"/>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3123697309" sldId="2147483818"/>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3832116769" sldId="2147483819"/>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2475742450" sldId="2147483820"/>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2596686671" sldId="2147483821"/>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591954505" sldId="2147483822"/>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1431974167" sldId="2147483823"/>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2152141729" sldId="2147483824"/>
          </pc:sldLayoutMkLst>
        </pc:sldLayoutChg>
        <pc:sldLayoutChg chg="add del mod replId">
          <pc:chgData name="Ivan Cipriani" userId="242b3960e37d3d50" providerId="Windows Live" clId="Web-{852B82CE-7ACC-4F56-9CF1-E9129885762D}" dt="2024-03-14T11:27:45.342" v="7"/>
          <pc:sldLayoutMkLst>
            <pc:docMk/>
            <pc:sldMasterMk cId="1728607185" sldId="2147483810"/>
            <pc:sldLayoutMk cId="1328944013" sldId="2147483825"/>
          </pc:sldLayoutMkLst>
        </pc:sldLayoutChg>
      </pc:sldMasterChg>
      <pc:sldMasterChg chg="add del modTransition addSldLayout delSldLayout modSldLayout">
        <pc:chgData name="Ivan Cipriani" userId="242b3960e37d3d50" providerId="Windows Live" clId="Web-{852B82CE-7ACC-4F56-9CF1-E9129885762D}" dt="2024-03-14T11:27:48.921" v="8"/>
        <pc:sldMasterMkLst>
          <pc:docMk/>
          <pc:sldMasterMk cId="2386306436" sldId="2147483826"/>
        </pc:sldMasterMkLst>
        <pc:sldLayoutChg chg="add del mod replId">
          <pc:chgData name="Ivan Cipriani" userId="242b3960e37d3d50" providerId="Windows Live" clId="Web-{852B82CE-7ACC-4F56-9CF1-E9129885762D}" dt="2024-03-14T11:27:48.921" v="8"/>
          <pc:sldLayoutMkLst>
            <pc:docMk/>
            <pc:sldMasterMk cId="2386306436" sldId="2147483826"/>
            <pc:sldLayoutMk cId="1018716497" sldId="2147483827"/>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1818339128" sldId="2147483828"/>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1401046169" sldId="2147483829"/>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2305450700" sldId="2147483830"/>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1458328384" sldId="2147483831"/>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1192371526" sldId="2147483832"/>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163239173" sldId="2147483833"/>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2320466935" sldId="2147483834"/>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2052386682" sldId="2147483835"/>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3325423811" sldId="2147483836"/>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557838296" sldId="2147483837"/>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572290762" sldId="2147483838"/>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722036235" sldId="2147483839"/>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3319286728" sldId="2147483840"/>
          </pc:sldLayoutMkLst>
        </pc:sldLayoutChg>
        <pc:sldLayoutChg chg="add del mod replId">
          <pc:chgData name="Ivan Cipriani" userId="242b3960e37d3d50" providerId="Windows Live" clId="Web-{852B82CE-7ACC-4F56-9CF1-E9129885762D}" dt="2024-03-14T11:27:48.921" v="8"/>
          <pc:sldLayoutMkLst>
            <pc:docMk/>
            <pc:sldMasterMk cId="2386306436" sldId="2147483826"/>
            <pc:sldLayoutMk cId="189597593" sldId="2147483841"/>
          </pc:sldLayoutMkLst>
        </pc:sldLayoutChg>
      </pc:sldMasterChg>
      <pc:sldMasterChg chg="add del modTransition addSldLayout delSldLayout modSldLayout">
        <pc:chgData name="Ivan Cipriani" userId="242b3960e37d3d50" providerId="Windows Live" clId="Web-{852B82CE-7ACC-4F56-9CF1-E9129885762D}" dt="2024-03-14T11:28:05.124" v="9"/>
        <pc:sldMasterMkLst>
          <pc:docMk/>
          <pc:sldMasterMk cId="2004594353" sldId="2147483842"/>
        </pc:sldMasterMkLst>
        <pc:sldLayoutChg chg="add del mod replId">
          <pc:chgData name="Ivan Cipriani" userId="242b3960e37d3d50" providerId="Windows Live" clId="Web-{852B82CE-7ACC-4F56-9CF1-E9129885762D}" dt="2024-03-14T11:28:05.124" v="9"/>
          <pc:sldLayoutMkLst>
            <pc:docMk/>
            <pc:sldMasterMk cId="2004594353" sldId="2147483842"/>
            <pc:sldLayoutMk cId="1644962276" sldId="2147483843"/>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2905267361" sldId="2147483844"/>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3192948237" sldId="2147483845"/>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2151586737" sldId="2147483846"/>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1366325981" sldId="2147483847"/>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3345916489" sldId="2147483848"/>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1473372215" sldId="2147483849"/>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1859567211" sldId="2147483850"/>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1462914461" sldId="2147483851"/>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3742730164" sldId="2147483852"/>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1762560203" sldId="2147483853"/>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1682318744" sldId="2147483854"/>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1166098614" sldId="2147483855"/>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584118547" sldId="2147483856"/>
          </pc:sldLayoutMkLst>
        </pc:sldLayoutChg>
        <pc:sldLayoutChg chg="add del mod replId">
          <pc:chgData name="Ivan Cipriani" userId="242b3960e37d3d50" providerId="Windows Live" clId="Web-{852B82CE-7ACC-4F56-9CF1-E9129885762D}" dt="2024-03-14T11:28:05.124" v="9"/>
          <pc:sldLayoutMkLst>
            <pc:docMk/>
            <pc:sldMasterMk cId="2004594353" sldId="2147483842"/>
            <pc:sldLayoutMk cId="2333417267" sldId="2147483857"/>
          </pc:sldLayoutMkLst>
        </pc:sldLayoutChg>
      </pc:sldMasterChg>
      <pc:sldMasterChg chg="add del modTransition addSldLayout delSldLayout modSldLayout">
        <pc:chgData name="Ivan Cipriani" userId="242b3960e37d3d50" providerId="Windows Live" clId="Web-{852B82CE-7ACC-4F56-9CF1-E9129885762D}" dt="2024-03-14T11:28:06.874" v="10"/>
        <pc:sldMasterMkLst>
          <pc:docMk/>
          <pc:sldMasterMk cId="2403766660" sldId="2147483858"/>
        </pc:sldMasterMkLst>
        <pc:sldLayoutChg chg="add del mod replId">
          <pc:chgData name="Ivan Cipriani" userId="242b3960e37d3d50" providerId="Windows Live" clId="Web-{852B82CE-7ACC-4F56-9CF1-E9129885762D}" dt="2024-03-14T11:28:06.874" v="10"/>
          <pc:sldLayoutMkLst>
            <pc:docMk/>
            <pc:sldMasterMk cId="2403766660" sldId="2147483858"/>
            <pc:sldLayoutMk cId="1491219998" sldId="2147483859"/>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3139416352" sldId="2147483860"/>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605930223" sldId="2147483861"/>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3621814631" sldId="2147483862"/>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1032421206" sldId="2147483863"/>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2722225216" sldId="2147483864"/>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1271417043" sldId="2147483865"/>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4115126371" sldId="2147483866"/>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1276649606" sldId="2147483867"/>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1833727406" sldId="2147483868"/>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3222534801" sldId="2147483869"/>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3316503899" sldId="2147483870"/>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1355122670" sldId="2147483871"/>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4244727038" sldId="2147483872"/>
          </pc:sldLayoutMkLst>
        </pc:sldLayoutChg>
        <pc:sldLayoutChg chg="add del mod replId">
          <pc:chgData name="Ivan Cipriani" userId="242b3960e37d3d50" providerId="Windows Live" clId="Web-{852B82CE-7ACC-4F56-9CF1-E9129885762D}" dt="2024-03-14T11:28:06.874" v="10"/>
          <pc:sldLayoutMkLst>
            <pc:docMk/>
            <pc:sldMasterMk cId="2403766660" sldId="2147483858"/>
            <pc:sldLayoutMk cId="3451947930" sldId="2147483873"/>
          </pc:sldLayoutMkLst>
        </pc:sldLayoutChg>
      </pc:sldMasterChg>
      <pc:sldMasterChg chg="add del modTransition addSldLayout delSldLayout modSldLayout">
        <pc:chgData name="Ivan Cipriani" userId="242b3960e37d3d50" providerId="Windows Live" clId="Web-{852B82CE-7ACC-4F56-9CF1-E9129885762D}" dt="2024-03-14T11:30:13.567" v="11"/>
        <pc:sldMasterMkLst>
          <pc:docMk/>
          <pc:sldMasterMk cId="107398751" sldId="2147483874"/>
        </pc:sldMasterMkLst>
        <pc:sldLayoutChg chg="add del mod replId">
          <pc:chgData name="Ivan Cipriani" userId="242b3960e37d3d50" providerId="Windows Live" clId="Web-{852B82CE-7ACC-4F56-9CF1-E9129885762D}" dt="2024-03-14T11:30:13.567" v="11"/>
          <pc:sldLayoutMkLst>
            <pc:docMk/>
            <pc:sldMasterMk cId="107398751" sldId="2147483874"/>
            <pc:sldLayoutMk cId="3376412350" sldId="2147483875"/>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1469498093" sldId="2147483876"/>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853663780" sldId="2147483877"/>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1134195898" sldId="2147483878"/>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4004338027" sldId="2147483879"/>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1341440585" sldId="2147483880"/>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1501108582" sldId="2147483881"/>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3975142958" sldId="2147483882"/>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3128678059" sldId="2147483883"/>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4182366542" sldId="2147483884"/>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1289634911" sldId="2147483885"/>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3335877018" sldId="2147483886"/>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4121828611" sldId="2147483887"/>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3285662536" sldId="2147483888"/>
          </pc:sldLayoutMkLst>
        </pc:sldLayoutChg>
        <pc:sldLayoutChg chg="add del mod replId">
          <pc:chgData name="Ivan Cipriani" userId="242b3960e37d3d50" providerId="Windows Live" clId="Web-{852B82CE-7ACC-4F56-9CF1-E9129885762D}" dt="2024-03-14T11:30:13.567" v="11"/>
          <pc:sldLayoutMkLst>
            <pc:docMk/>
            <pc:sldMasterMk cId="107398751" sldId="2147483874"/>
            <pc:sldLayoutMk cId="683410433" sldId="2147483889"/>
          </pc:sldLayoutMkLst>
        </pc:sldLayoutChg>
      </pc:sldMasterChg>
      <pc:sldMasterChg chg="add modTransition addSldLayout modSldLayout">
        <pc:chgData name="Ivan Cipriani" userId="242b3960e37d3d50" providerId="Windows Live" clId="Web-{852B82CE-7ACC-4F56-9CF1-E9129885762D}" dt="2024-03-14T11:30:13.567" v="11"/>
        <pc:sldMasterMkLst>
          <pc:docMk/>
          <pc:sldMasterMk cId="1511832500" sldId="2147483890"/>
        </pc:sldMasterMkLst>
        <pc:sldLayoutChg chg="add mod replId">
          <pc:chgData name="Ivan Cipriani" userId="242b3960e37d3d50" providerId="Windows Live" clId="Web-{852B82CE-7ACC-4F56-9CF1-E9129885762D}" dt="2024-03-14T11:30:13.567" v="11"/>
          <pc:sldLayoutMkLst>
            <pc:docMk/>
            <pc:sldMasterMk cId="1511832500" sldId="2147483890"/>
            <pc:sldLayoutMk cId="1578363782" sldId="2147483891"/>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3161442314" sldId="2147483892"/>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1695556495" sldId="2147483893"/>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3402156047" sldId="2147483894"/>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2926992875" sldId="2147483895"/>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2631538149" sldId="2147483896"/>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1251337807" sldId="2147483897"/>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1647379434" sldId="2147483898"/>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1217909291" sldId="2147483899"/>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3307860849" sldId="2147483900"/>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887481749" sldId="2147483901"/>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4049037368" sldId="2147483902"/>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3711857919" sldId="2147483903"/>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713835225" sldId="2147483904"/>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2059365367" sldId="2147483905"/>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1576072146" sldId="2147483906"/>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2208736335" sldId="2147483907"/>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1508229523" sldId="2147483908"/>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1774880077" sldId="2147483909"/>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266682777" sldId="2147483910"/>
          </pc:sldLayoutMkLst>
        </pc:sldLayoutChg>
        <pc:sldLayoutChg chg="add mod replId">
          <pc:chgData name="Ivan Cipriani" userId="242b3960e37d3d50" providerId="Windows Live" clId="Web-{852B82CE-7ACC-4F56-9CF1-E9129885762D}" dt="2024-03-14T11:30:13.567" v="11"/>
          <pc:sldLayoutMkLst>
            <pc:docMk/>
            <pc:sldMasterMk cId="1511832500" sldId="2147483890"/>
            <pc:sldLayoutMk cId="4272270413" sldId="2147483911"/>
          </pc:sldLayoutMkLst>
        </pc:sldLayoutChg>
      </pc:sldMasterChg>
    </pc:docChg>
  </pc:docChgLst>
  <pc:docChgLst>
    <pc:chgData name="Ivan Cipriani" userId="242b3960e37d3d50" providerId="Windows Live" clId="Web-{1BA14EF3-AF3C-4AC8-BC0F-FDEFEC7E884F}"/>
    <pc:docChg chg="addSld delSld modSld">
      <pc:chgData name="Ivan Cipriani" userId="242b3960e37d3d50" providerId="Windows Live" clId="Web-{1BA14EF3-AF3C-4AC8-BC0F-FDEFEC7E884F}" dt="2024-03-14T13:30:33.764" v="17"/>
      <pc:docMkLst>
        <pc:docMk/>
      </pc:docMkLst>
      <pc:sldChg chg="add del">
        <pc:chgData name="Ivan Cipriani" userId="242b3960e37d3d50" providerId="Windows Live" clId="Web-{1BA14EF3-AF3C-4AC8-BC0F-FDEFEC7E884F}" dt="2024-03-14T13:30:33.764" v="17"/>
        <pc:sldMkLst>
          <pc:docMk/>
          <pc:sldMk cId="2481529263" sldId="2484"/>
        </pc:sldMkLst>
      </pc:sldChg>
      <pc:sldChg chg="addSp modSp mod setBg">
        <pc:chgData name="Ivan Cipriani" userId="242b3960e37d3d50" providerId="Windows Live" clId="Web-{1BA14EF3-AF3C-4AC8-BC0F-FDEFEC7E884F}" dt="2024-03-14T13:27:01.617" v="13" actId="20577"/>
        <pc:sldMkLst>
          <pc:docMk/>
          <pc:sldMk cId="2336251342" sldId="2531"/>
        </pc:sldMkLst>
        <pc:spChg chg="mod">
          <ac:chgData name="Ivan Cipriani" userId="242b3960e37d3d50" providerId="Windows Live" clId="Web-{1BA14EF3-AF3C-4AC8-BC0F-FDEFEC7E884F}" dt="2024-03-14T13:27:01.617" v="13" actId="20577"/>
          <ac:spMkLst>
            <pc:docMk/>
            <pc:sldMk cId="2336251342" sldId="2531"/>
            <ac:spMk id="7" creationId="{D8DBA2DF-5CF6-11F2-BDAD-B9D4549EEC1D}"/>
          </ac:spMkLst>
        </pc:spChg>
        <pc:spChg chg="add">
          <ac:chgData name="Ivan Cipriani" userId="242b3960e37d3d50" providerId="Windows Live" clId="Web-{1BA14EF3-AF3C-4AC8-BC0F-FDEFEC7E884F}" dt="2024-03-14T13:26:36.241" v="0"/>
          <ac:spMkLst>
            <pc:docMk/>
            <pc:sldMk cId="2336251342" sldId="2531"/>
            <ac:spMk id="20" creationId="{CE3D4922-3D1C-4679-9A86-15BFC1A252F0}"/>
          </ac:spMkLst>
        </pc:spChg>
        <pc:spChg chg="add">
          <ac:chgData name="Ivan Cipriani" userId="242b3960e37d3d50" providerId="Windows Live" clId="Web-{1BA14EF3-AF3C-4AC8-BC0F-FDEFEC7E884F}" dt="2024-03-14T13:26:36.241" v="0"/>
          <ac:spMkLst>
            <pc:docMk/>
            <pc:sldMk cId="2336251342" sldId="2531"/>
            <ac:spMk id="22" creationId="{164E9BCF-1B67-4514-808C-A5DCBDEB4A85}"/>
          </ac:spMkLst>
        </pc:spChg>
        <pc:grpChg chg="add">
          <ac:chgData name="Ivan Cipriani" userId="242b3960e37d3d50" providerId="Windows Live" clId="Web-{1BA14EF3-AF3C-4AC8-BC0F-FDEFEC7E884F}" dt="2024-03-14T13:26:36.241" v="0"/>
          <ac:grpSpMkLst>
            <pc:docMk/>
            <pc:sldMk cId="2336251342" sldId="2531"/>
            <ac:grpSpMk id="12" creationId="{E9D059B6-ADD8-488A-B346-63289E90D13F}"/>
          </ac:grpSpMkLst>
        </pc:grpChg>
        <pc:grpChg chg="add">
          <ac:chgData name="Ivan Cipriani" userId="242b3960e37d3d50" providerId="Windows Live" clId="Web-{1BA14EF3-AF3C-4AC8-BC0F-FDEFEC7E884F}" dt="2024-03-14T13:26:36.241" v="0"/>
          <ac:grpSpMkLst>
            <pc:docMk/>
            <pc:sldMk cId="2336251342" sldId="2531"/>
            <ac:grpSpMk id="24" creationId="{32238778-9D1D-45F4-BB78-76F208A224B4}"/>
          </ac:grpSpMkLst>
        </pc:grpChg>
      </pc:sldChg>
      <pc:sldChg chg="add del replId">
        <pc:chgData name="Ivan Cipriani" userId="242b3960e37d3d50" providerId="Windows Live" clId="Web-{1BA14EF3-AF3C-4AC8-BC0F-FDEFEC7E884F}" dt="2024-03-14T13:29:57.731" v="15"/>
        <pc:sldMkLst>
          <pc:docMk/>
          <pc:sldMk cId="2265648829" sldId="2532"/>
        </pc:sldMkLst>
      </pc:sldChg>
      <pc:sldMasterChg chg="addSldLayout delSldLayout">
        <pc:chgData name="Ivan Cipriani" userId="242b3960e37d3d50" providerId="Windows Live" clId="Web-{1BA14EF3-AF3C-4AC8-BC0F-FDEFEC7E884F}" dt="2024-03-14T13:30:33.764" v="17"/>
        <pc:sldMasterMkLst>
          <pc:docMk/>
          <pc:sldMasterMk cId="1511832500" sldId="2147483890"/>
        </pc:sldMasterMkLst>
        <pc:sldLayoutChg chg="add del">
          <pc:chgData name="Ivan Cipriani" userId="242b3960e37d3d50" providerId="Windows Live" clId="Web-{1BA14EF3-AF3C-4AC8-BC0F-FDEFEC7E884F}" dt="2024-03-14T13:30:33.764" v="17"/>
          <pc:sldLayoutMkLst>
            <pc:docMk/>
            <pc:sldMasterMk cId="1511832500" sldId="2147483890"/>
            <pc:sldLayoutMk cId="3843096822" sldId="214748391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dirty="0">
              <a:latin typeface="ShellMedium" panose="00000600000000000000" pitchFamily="50" charset="0"/>
            </a:endParaRPr>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78688C09-A274-4C07-9395-CBE67C0DE912}" type="datetimeFigureOut">
              <a:rPr lang="en-GB" smtClean="0">
                <a:latin typeface="ShellMedium" panose="00000600000000000000" pitchFamily="50" charset="0"/>
              </a:rPr>
              <a:pPr/>
              <a:t>14/03/2024</a:t>
            </a:fld>
            <a:endParaRPr lang="en-GB" dirty="0">
              <a:latin typeface="ShellMedium" panose="00000600000000000000" pitchFamily="50" charset="0"/>
            </a:endParaRPr>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dirty="0">
              <a:latin typeface="ShellMedium" panose="00000600000000000000" pitchFamily="50" charset="0"/>
            </a:endParaRPr>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18B005D9-1AAC-4E6D-B9B3-BB8CB4FD9D30}" type="slidenum">
              <a:rPr lang="en-GB" smtClean="0">
                <a:latin typeface="ShellMedium" panose="00000600000000000000" pitchFamily="50" charset="0"/>
              </a:rPr>
              <a:pPr/>
              <a:t>‹N›</a:t>
            </a:fld>
            <a:endParaRPr lang="en-GB" dirty="0">
              <a:latin typeface="ShellMedium" panose="00000600000000000000" pitchFamily="50" charset="0"/>
            </a:endParaRPr>
          </a:p>
        </p:txBody>
      </p:sp>
    </p:spTree>
    <p:extLst>
      <p:ext uri="{BB962C8B-B14F-4D97-AF65-F5344CB8AC3E}">
        <p14:creationId xmlns:p14="http://schemas.microsoft.com/office/powerpoint/2010/main" val="2967973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Futura Medium" pitchFamily="2" charset="0"/>
              </a:defRPr>
            </a:lvl1pPr>
          </a:lstStyle>
          <a:p>
            <a:endParaRPr lang="en-GB" dirty="0">
              <a:latin typeface="ShellMedium" panose="00000600000000000000" pitchFamily="50" charset="0"/>
            </a:endParaRPr>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Futura Medium" pitchFamily="2" charset="0"/>
              </a:defRPr>
            </a:lvl1pPr>
          </a:lstStyle>
          <a:p>
            <a:fld id="{E8910CE4-810D-4C84-B7AD-48C304FEA169}" type="datetimeFigureOut">
              <a:rPr lang="en-GB" smtClean="0">
                <a:latin typeface="ShellMedium" panose="00000600000000000000" pitchFamily="50" charset="0"/>
              </a:rPr>
              <a:pPr/>
              <a:t>14/03/2024</a:t>
            </a:fld>
            <a:endParaRPr lang="en-GB" dirty="0">
              <a:latin typeface="ShellMedium" panose="00000600000000000000" pitchFamily="50" charset="0"/>
            </a:endParaRPr>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GB" dirty="0">
              <a:latin typeface="ShellMedium" panose="00000600000000000000" pitchFamily="50" charset="0"/>
            </a:endParaRPr>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Futura Medium" pitchFamily="2" charset="0"/>
              </a:defRPr>
            </a:lvl1pPr>
          </a:lstStyle>
          <a:p>
            <a:endParaRPr lang="en-GB" dirty="0">
              <a:latin typeface="ShellMedium" panose="00000600000000000000" pitchFamily="50" charset="0"/>
            </a:endParaRPr>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Futura Medium" pitchFamily="2" charset="0"/>
              </a:defRPr>
            </a:lvl1pPr>
          </a:lstStyle>
          <a:p>
            <a:fld id="{DE799493-6412-4470-9830-D005B358D66E}" type="slidenum">
              <a:rPr lang="en-GB" smtClean="0">
                <a:latin typeface="ShellMedium" panose="00000600000000000000" pitchFamily="50" charset="0"/>
              </a:rPr>
              <a:pPr/>
              <a:t>‹N›</a:t>
            </a:fld>
            <a:endParaRPr lang="en-GB" dirty="0">
              <a:latin typeface="ShellMedium" panose="00000600000000000000" pitchFamily="50" charset="0"/>
            </a:endParaRPr>
          </a:p>
        </p:txBody>
      </p:sp>
    </p:spTree>
    <p:extLst>
      <p:ext uri="{BB962C8B-B14F-4D97-AF65-F5344CB8AC3E}">
        <p14:creationId xmlns:p14="http://schemas.microsoft.com/office/powerpoint/2010/main" val="4162893719"/>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ShellMedium" panose="00000600000000000000" pitchFamily="50" charset="0"/>
        <a:ea typeface="+mn-ea"/>
        <a:cs typeface="+mn-cs"/>
      </a:defRPr>
    </a:lvl1pPr>
    <a:lvl2pPr marL="609585" algn="l" defTabSz="1219170" rtl="0" eaLnBrk="1" latinLnBrk="0" hangingPunct="1">
      <a:defRPr sz="1600" kern="1200">
        <a:solidFill>
          <a:schemeClr val="tx1"/>
        </a:solidFill>
        <a:latin typeface="ShellMedium" panose="00000600000000000000" pitchFamily="50" charset="0"/>
        <a:ea typeface="+mn-ea"/>
        <a:cs typeface="+mn-cs"/>
      </a:defRPr>
    </a:lvl2pPr>
    <a:lvl3pPr marL="1219170" algn="l" defTabSz="1219170" rtl="0" eaLnBrk="1" latinLnBrk="0" hangingPunct="1">
      <a:defRPr sz="1600" kern="1200">
        <a:solidFill>
          <a:schemeClr val="tx1"/>
        </a:solidFill>
        <a:latin typeface="ShellMedium" panose="00000600000000000000" pitchFamily="50" charset="0"/>
        <a:ea typeface="+mn-ea"/>
        <a:cs typeface="+mn-cs"/>
      </a:defRPr>
    </a:lvl3pPr>
    <a:lvl4pPr marL="1828754" algn="l" defTabSz="1219170" rtl="0" eaLnBrk="1" latinLnBrk="0" hangingPunct="1">
      <a:defRPr sz="1600" kern="1200">
        <a:solidFill>
          <a:schemeClr val="tx1"/>
        </a:solidFill>
        <a:latin typeface="ShellMedium" panose="00000600000000000000" pitchFamily="50" charset="0"/>
        <a:ea typeface="+mn-ea"/>
        <a:cs typeface="+mn-cs"/>
      </a:defRPr>
    </a:lvl4pPr>
    <a:lvl5pPr marL="2438339" algn="l" defTabSz="1219170" rtl="0" eaLnBrk="1" latinLnBrk="0" hangingPunct="1">
      <a:defRPr sz="1600" kern="1200">
        <a:solidFill>
          <a:schemeClr val="tx1"/>
        </a:solidFill>
        <a:latin typeface="ShellMedium" panose="00000600000000000000" pitchFamily="50"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target.com/searchitoperations/opinion/Forget-monitoring-alerts-turn-to-IT-root-cause-analysi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endParaRPr lang="en-GB" dirty="0">
              <a:latin typeface="ShellMedium" panose="00000600000000000000" pitchFamily="50"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ShellMedium" panose="00000600000000000000" pitchFamily="50" charset="0"/>
              </a:rPr>
              <a:pPr/>
              <a:t>1</a:t>
            </a:fld>
            <a:endParaRPr lang="en-GB" dirty="0">
              <a:latin typeface="ShellMedium" panose="00000600000000000000" pitchFamily="50" charset="0"/>
            </a:endParaRPr>
          </a:p>
        </p:txBody>
      </p:sp>
    </p:spTree>
    <p:extLst>
      <p:ext uri="{BB962C8B-B14F-4D97-AF65-F5344CB8AC3E}">
        <p14:creationId xmlns:p14="http://schemas.microsoft.com/office/powerpoint/2010/main" val="2414395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i="1" dirty="0">
                <a:latin typeface="ShellMedium"/>
                <a:cs typeface="Calibri"/>
              </a:rPr>
              <a:t>Choosing the right Metrics</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12</a:t>
            </a:fld>
            <a:endParaRPr lang="en-GB" dirty="0">
              <a:latin typeface="ShellMedium" panose="00000600000000000000" pitchFamily="50" charset="0"/>
            </a:endParaRPr>
          </a:p>
        </p:txBody>
      </p:sp>
    </p:spTree>
    <p:extLst>
      <p:ext uri="{BB962C8B-B14F-4D97-AF65-F5344CB8AC3E}">
        <p14:creationId xmlns:p14="http://schemas.microsoft.com/office/powerpoint/2010/main" val="4026820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i="1" dirty="0" err="1"/>
              <a:t>What</a:t>
            </a:r>
            <a:r>
              <a:rPr lang="it-IT" b="1" i="1" dirty="0"/>
              <a:t> are the causes of Errors in Software?</a:t>
            </a:r>
            <a:endParaRPr lang="it-IT" dirty="0"/>
          </a:p>
          <a:p>
            <a:r>
              <a:rPr lang="en-US" dirty="0"/>
              <a:t>Here we will discuss some possible causes of these errors.</a:t>
            </a:r>
            <a:endParaRPr lang="it-IT" dirty="0"/>
          </a:p>
          <a:p>
            <a:r>
              <a:rPr lang="en-US" b="1" i="1" dirty="0"/>
              <a:t>Time pressure</a:t>
            </a:r>
            <a:r>
              <a:rPr lang="en-US" i="1" dirty="0"/>
              <a:t>: At times, software development happens under limited / insufficient resources with unrealistic deadlines. Developers do not have enough time to test their code before delivering it to the testing team. Which, in turn, introduces errors.</a:t>
            </a:r>
            <a:endParaRPr lang="it-IT" dirty="0"/>
          </a:p>
          <a:p>
            <a:r>
              <a:rPr lang="en-US" b="1" i="1" dirty="0"/>
              <a:t>Human fallibility</a:t>
            </a:r>
            <a:r>
              <a:rPr lang="en-US" i="1" dirty="0"/>
              <a:t>: Human beings are prone to make mistakes. It would be foolish to expect the software to be perfect, and without any flaws in it! Ironically, we have not yet discovered any other non-human agent that can develop software better than humans. Therefore, we continue to rely on human intelligence to develop software. Thereby, increasing the possibility of errors in it.</a:t>
            </a:r>
            <a:endParaRPr lang="it-IT" dirty="0"/>
          </a:p>
          <a:p>
            <a:r>
              <a:rPr lang="en-US" b="1" i="1" dirty="0"/>
              <a:t>Inexperienced or insufficiently skilled project participants</a:t>
            </a:r>
            <a:r>
              <a:rPr lang="en-US" i="1" dirty="0"/>
              <a:t>: Allocation of correct work to the correct resource is fundamental for the success of any project. Team members should be assigned a task according to their skills and abilities. An inexperienced project participant may make mistakes if they don't have proper knowledge of the work. For example, a resource having a good understanding of the database but having limited knowledge of HTML/CSS is not suitable for designing a website</a:t>
            </a:r>
            <a:r>
              <a:rPr lang="en-US" dirty="0"/>
              <a:t>.</a:t>
            </a:r>
            <a:endParaRPr lang="it-IT" dirty="0"/>
          </a:p>
          <a:p>
            <a:r>
              <a:rPr lang="en-US" b="1" i="1" dirty="0"/>
              <a:t>Miscommunication between project participants</a:t>
            </a:r>
            <a:r>
              <a:rPr lang="en-US" i="1" dirty="0"/>
              <a:t>: Improper coordination &amp; poor communication between various departments in a project can result in disrupted progress. Conflicts can arise each time a project participant misinterprets or misunderstands the words or actions of another. For example, the business analyst does the requirement gathering, and then some other team member does the documentation of the requirements. Any miscommunication between the two can lead to incomplete/wrong requirement document, which, in turn, affects the design of the project</a:t>
            </a:r>
            <a:r>
              <a:rPr lang="en-US" dirty="0"/>
              <a:t>.</a:t>
            </a:r>
            <a:endParaRPr lang="it-IT" dirty="0"/>
          </a:p>
          <a:p>
            <a:r>
              <a:rPr lang="en-US" b="1" i="1"/>
              <a:t>The complexity of the code, design, architecture, or the technology to be used</a:t>
            </a:r>
            <a:r>
              <a:rPr lang="en-US" i="1" dirty="0"/>
              <a:t>:  As the complexity of the program, concerning code, design or technology increases, the software becomes more critical and more bugs appear. It is because our brains can only deal with a reasonable amount of complexity or change. Our minds may not be able to process complex information like the form of design, architecture or technology, etc. Therefore, resulting in low quality and erroneous coding</a:t>
            </a:r>
            <a:r>
              <a:rPr lang="en-US" dirty="0"/>
              <a:t>.</a:t>
            </a:r>
            <a:endParaRPr lang="it-IT" dirty="0"/>
          </a:p>
          <a:p>
            <a:r>
              <a:rPr lang="en-US" b="1" i="1"/>
              <a:t>Misunderstandings about intra-system and inter-system interfaces</a:t>
            </a:r>
            <a:r>
              <a:rPr lang="en-US" i="1"/>
              <a:t>: There are high chances of error while establishing an </a:t>
            </a:r>
            <a:r>
              <a:rPr lang="en-US" b="1" i="1"/>
              <a:t>intra-system</a:t>
            </a:r>
            <a:r>
              <a:rPr lang="en-US" i="1"/>
              <a:t>, and </a:t>
            </a:r>
            <a:r>
              <a:rPr lang="en-US" b="1" i="1"/>
              <a:t>inter-system</a:t>
            </a:r>
            <a:r>
              <a:rPr lang="en-US" i="1"/>
              <a:t> interfaces. Let's try to understand what is </a:t>
            </a:r>
            <a:r>
              <a:rPr lang="en-US" b="1" i="1"/>
              <a:t>intra-system</a:t>
            </a:r>
            <a:r>
              <a:rPr lang="en-US" i="1"/>
              <a:t> and </a:t>
            </a:r>
            <a:r>
              <a:rPr lang="en-US" b="1" i="1"/>
              <a:t>inter-system</a:t>
            </a:r>
            <a:r>
              <a:rPr lang="en-US" i="1"/>
              <a:t> interfaces mean:-</a:t>
            </a:r>
            <a:endParaRPr lang="it-IT"/>
          </a:p>
          <a:p>
            <a:pPr lvl="1"/>
            <a:r>
              <a:rPr lang="en-US" b="1" i="1" dirty="0"/>
              <a:t>Intra-system</a:t>
            </a:r>
            <a:r>
              <a:rPr lang="en-US" i="1" dirty="0"/>
              <a:t> interface- It implies the integration of different modules/features within a system/application. For example, in an online shopping portal, we have three modules: </a:t>
            </a:r>
            <a:r>
              <a:rPr lang="en-US" b="1" i="1" dirty="0"/>
              <a:t>online order, shipping, and supply chain</a:t>
            </a:r>
            <a:r>
              <a:rPr lang="en-US" i="1" dirty="0"/>
              <a:t>. These three modules form the intra-system for the online shopping portal. When these different modules are combined, there is a possibility of errors in the final product.</a:t>
            </a:r>
            <a:endParaRPr lang="it-IT" dirty="0"/>
          </a:p>
          <a:p>
            <a:pPr lvl="1"/>
            <a:r>
              <a:rPr lang="en-US" b="1" i="1" dirty="0"/>
              <a:t>The inter-system</a:t>
            </a:r>
            <a:r>
              <a:rPr lang="en-US" i="1" dirty="0"/>
              <a:t> interface- It is the compatibility of an application with other applications when operated together. For example, compatibility between smartphones and tablets while data transfer via Bluetooth.</a:t>
            </a:r>
            <a:endParaRPr lang="it-IT" dirty="0"/>
          </a:p>
          <a:p>
            <a:r>
              <a:rPr lang="en-US" b="1" i="1" dirty="0"/>
              <a:t>New, unfamiliar technologies</a:t>
            </a:r>
            <a:r>
              <a:rPr lang="en-US" i="1" dirty="0"/>
              <a:t>: Sometimes, the developers and testers need to develop an application using a technique that is unknown to them. Lack of proper knowledge and understanding can lead to errors. At that time, they require a certain level of R &amp; D, brainstorming, and training to reach a reliable solution</a:t>
            </a:r>
            <a:r>
              <a:rPr lang="en-US" dirty="0"/>
              <a:t>.</a:t>
            </a:r>
            <a:endParaRPr lang="it-IT" dirty="0"/>
          </a:p>
          <a:p>
            <a:r>
              <a:rPr lang="en-US" b="1" i="1" dirty="0"/>
              <a:t>Environmental conditions</a:t>
            </a:r>
            <a:r>
              <a:rPr lang="en-US" i="1" dirty="0"/>
              <a:t>: Natural disasters, such as outbreaks of fires, floods, lightning, earthquakes, etc. can affect the computers. For example, a system may not work correctly if the software inside is affected by radiation, electromagnetic, or pollution.</a:t>
            </a:r>
            <a:endParaRPr lang="it-IT" dirty="0"/>
          </a:p>
          <a:p>
            <a:endParaRPr lang="en-US" dirty="0">
              <a:latin typeface="Calibri"/>
              <a:ea typeface="Calibri"/>
              <a:cs typeface="Calibri"/>
            </a:endParaRPr>
          </a:p>
          <a:p>
            <a:r>
              <a:rPr lang="en-US" b="1"/>
              <a:t>Enlisted below are some of the benefits, you will get:</a:t>
            </a:r>
            <a:endParaRPr lang="en-US"/>
          </a:p>
          <a:p>
            <a:pPr marL="285750" indent="-285750">
              <a:buFont typeface="Arial"/>
              <a:buChar char="•"/>
            </a:pPr>
            <a:r>
              <a:rPr lang="en-US"/>
              <a:t>Prevent the reoccurrence of the same problem in the future.</a:t>
            </a:r>
          </a:p>
          <a:p>
            <a:pPr marL="285750" indent="-285750">
              <a:buFont typeface="Arial"/>
              <a:buChar char="•"/>
            </a:pPr>
            <a:r>
              <a:rPr lang="en-US"/>
              <a:t>Eventually, reduce the number of defects reported over time.</a:t>
            </a:r>
          </a:p>
          <a:p>
            <a:pPr marL="285750" indent="-285750">
              <a:buFont typeface="Arial"/>
              <a:buChar char="•"/>
            </a:pPr>
            <a:r>
              <a:rPr lang="en-US"/>
              <a:t>Reduces developmental costs and saves time.</a:t>
            </a:r>
          </a:p>
          <a:p>
            <a:pPr marL="285750" indent="-285750">
              <a:buFont typeface="Arial"/>
              <a:buChar char="•"/>
            </a:pPr>
            <a:r>
              <a:rPr lang="en-US"/>
              <a:t>Improve the software development process and hence aiding quick delivery to market.</a:t>
            </a:r>
          </a:p>
          <a:p>
            <a:pPr marL="285750" indent="-285750">
              <a:buFont typeface="Arial"/>
              <a:buChar char="•"/>
            </a:pPr>
            <a:r>
              <a:rPr lang="en-US"/>
              <a:t>Improves customer satisfaction.</a:t>
            </a:r>
          </a:p>
          <a:p>
            <a:pPr marL="285750" indent="-285750">
              <a:buFont typeface="Arial"/>
              <a:buChar char="•"/>
            </a:pPr>
            <a:r>
              <a:rPr lang="en-US"/>
              <a:t>Boost productivity.</a:t>
            </a:r>
          </a:p>
          <a:p>
            <a:pPr marL="285750" indent="-285750">
              <a:buFont typeface="Arial"/>
              <a:buChar char="•"/>
            </a:pPr>
            <a:r>
              <a:rPr lang="en-US"/>
              <a:t>Find hidden problems in the system.</a:t>
            </a:r>
          </a:p>
          <a:p>
            <a:pPr marL="285750" indent="-285750">
              <a:buFont typeface="Arial"/>
              <a:buChar char="•"/>
            </a:pPr>
            <a:r>
              <a:rPr lang="en-US"/>
              <a:t>Aids in continuous improvement.</a:t>
            </a:r>
          </a:p>
          <a:p>
            <a:pPr marL="285750" indent="-285750">
              <a:buFont typeface="Arial"/>
              <a:buChar char="•"/>
            </a:pPr>
            <a:endParaRPr lang="en-US" dirty="0">
              <a:latin typeface="ShellMedium"/>
              <a:ea typeface="Calibri"/>
              <a:cs typeface="Calibri"/>
            </a:endParaRPr>
          </a:p>
          <a:p>
            <a:pPr>
              <a:buFont typeface="Arial"/>
              <a:buChar char="•"/>
            </a:pPr>
            <a:r>
              <a:rPr lang="en-US" b="1"/>
              <a:t>Troubleshooting vs. root cause analysis</a:t>
            </a:r>
            <a:endParaRPr lang="en-US" dirty="0">
              <a:latin typeface="ShellMedium"/>
              <a:ea typeface="Calibri"/>
              <a:cs typeface="Calibri"/>
            </a:endParaRPr>
          </a:p>
          <a:p>
            <a:pPr>
              <a:buFont typeface="Arial"/>
              <a:buChar char="•"/>
            </a:pPr>
            <a:r>
              <a:rPr lang="en-US"/>
              <a:t>RCA and troubleshooting are different processes. Troubleshooting and general problem-solving methodologies solve specific problems. For example, if an </a:t>
            </a:r>
            <a:r>
              <a:rPr lang="en-US" u="sng">
                <a:hlinkClick r:id="rId3"/>
              </a:rPr>
              <a:t>application's health monitoring</a:t>
            </a:r>
            <a:r>
              <a:rPr lang="en-US"/>
              <a:t> reveals that a software instance crashed and is unresponsive, the team may resolve the problem by restarting the software instance or rebooting the server.</a:t>
            </a:r>
          </a:p>
          <a:p>
            <a:pPr>
              <a:buFont typeface="Arial"/>
              <a:buChar char="•"/>
            </a:pPr>
            <a:r>
              <a:rPr lang="en-US"/>
              <a:t>Root cause analysis for software defects, however, might reveal that the software becomes unresponsive because of a certain error condition. Perhaps the application can't access data, and the software isn't designed to handle such errors gracefully. In response, the team can release a software patch that addresses the error handling and will likely prevent the problem from recurring.</a:t>
            </a:r>
          </a:p>
          <a:p>
            <a:pPr marL="285750" indent="-285750">
              <a:buFont typeface="Arial"/>
              <a:buChar char="•"/>
            </a:pPr>
            <a:endParaRPr lang="en-US" dirty="0">
              <a:latin typeface="ShellMedium"/>
              <a:ea typeface="Calibri"/>
              <a:cs typeface="Calibri"/>
            </a:endParaRPr>
          </a:p>
          <a:p>
            <a:endParaRPr lang="en-US" dirty="0">
              <a:latin typeface="Calibri"/>
              <a:ea typeface="Calibri"/>
              <a:cs typeface="Calibri"/>
            </a:endParaRP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15</a:t>
            </a:fld>
            <a:endParaRPr lang="en-GB" dirty="0">
              <a:latin typeface="ShellMedium" panose="00000600000000000000" pitchFamily="50" charset="0"/>
            </a:endParaRPr>
          </a:p>
        </p:txBody>
      </p:sp>
    </p:spTree>
    <p:extLst>
      <p:ext uri="{BB962C8B-B14F-4D97-AF65-F5344CB8AC3E}">
        <p14:creationId xmlns:p14="http://schemas.microsoft.com/office/powerpoint/2010/main" val="2504471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dirty="0">
                <a:latin typeface="ShellMedium"/>
                <a:cs typeface="Calibri"/>
              </a:rPr>
              <a:t>DevOps safari team </a:t>
            </a:r>
            <a:r>
              <a:rPr lang="en-US" b="1" err="1">
                <a:latin typeface="ShellMedium"/>
                <a:cs typeface="Calibri"/>
              </a:rPr>
              <a:t>collboration</a:t>
            </a:r>
            <a:endParaRPr lang="en-US" b="1" dirty="0">
              <a:latin typeface="ShellMedium"/>
              <a:cs typeface="Calibri"/>
            </a:endParaRPr>
          </a:p>
          <a:p>
            <a:r>
              <a:rPr lang="en-US" b="1" dirty="0">
                <a:latin typeface="ShellMedium"/>
                <a:cs typeface="Calibri"/>
              </a:rPr>
              <a:t>Kaizen</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16</a:t>
            </a:fld>
            <a:endParaRPr lang="en-GB" dirty="0">
              <a:latin typeface="ShellMedium" panose="00000600000000000000" pitchFamily="50" charset="0"/>
            </a:endParaRPr>
          </a:p>
        </p:txBody>
      </p:sp>
    </p:spTree>
    <p:extLst>
      <p:ext uri="{BB962C8B-B14F-4D97-AF65-F5344CB8AC3E}">
        <p14:creationId xmlns:p14="http://schemas.microsoft.com/office/powerpoint/2010/main" val="2987914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Closely related to the previous one</a:t>
            </a:r>
          </a:p>
          <a:p>
            <a:r>
              <a:rPr lang="en-US" dirty="0">
                <a:latin typeface="Calibri"/>
                <a:cs typeface="Calibri"/>
              </a:rPr>
              <a:t>Some test strategy</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18</a:t>
            </a:fld>
            <a:endParaRPr lang="en-GB" dirty="0">
              <a:latin typeface="ShellMedium" panose="00000600000000000000" pitchFamily="50" charset="0"/>
            </a:endParaRPr>
          </a:p>
        </p:txBody>
      </p:sp>
    </p:spTree>
    <p:extLst>
      <p:ext uri="{BB962C8B-B14F-4D97-AF65-F5344CB8AC3E}">
        <p14:creationId xmlns:p14="http://schemas.microsoft.com/office/powerpoint/2010/main" val="332047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Shift-left</a:t>
            </a:r>
          </a:p>
          <a:p>
            <a:r>
              <a:rPr lang="en-US" dirty="0">
                <a:latin typeface="Calibri"/>
                <a:cs typeface="Calibri"/>
              </a:rPr>
              <a:t>Effort is equal </a:t>
            </a:r>
            <a:r>
              <a:rPr lang="en-US" dirty="0" err="1">
                <a:latin typeface="Calibri"/>
                <a:cs typeface="Calibri"/>
              </a:rPr>
              <a:t>fo</a:t>
            </a:r>
            <a:r>
              <a:rPr lang="en-US" dirty="0">
                <a:latin typeface="Calibri"/>
                <a:cs typeface="Calibri"/>
              </a:rPr>
              <a:t> saving time</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19</a:t>
            </a:fld>
            <a:endParaRPr lang="en-GB" dirty="0">
              <a:latin typeface="ShellMedium" panose="00000600000000000000" pitchFamily="50" charset="0"/>
            </a:endParaRPr>
          </a:p>
        </p:txBody>
      </p:sp>
    </p:spTree>
    <p:extLst>
      <p:ext uri="{BB962C8B-B14F-4D97-AF65-F5344CB8AC3E}">
        <p14:creationId xmlns:p14="http://schemas.microsoft.com/office/powerpoint/2010/main" val="2901075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Normally bug are not equally </a:t>
            </a:r>
            <a:r>
              <a:rPr lang="en-US" dirty="0" err="1">
                <a:latin typeface="Calibri"/>
                <a:cs typeface="Calibri"/>
              </a:rPr>
              <a:t>distribuited</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20</a:t>
            </a:fld>
            <a:endParaRPr lang="en-GB" dirty="0">
              <a:latin typeface="ShellMedium" panose="00000600000000000000" pitchFamily="50" charset="0"/>
            </a:endParaRPr>
          </a:p>
        </p:txBody>
      </p:sp>
    </p:spTree>
    <p:extLst>
      <p:ext uri="{BB962C8B-B14F-4D97-AF65-F5344CB8AC3E}">
        <p14:creationId xmlns:p14="http://schemas.microsoft.com/office/powerpoint/2010/main" val="626028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Boris Beizer discovered that using the same pesticide will kill less insect </a:t>
            </a:r>
            <a:r>
              <a:rPr lang="en-US" err="1">
                <a:latin typeface="Calibri"/>
                <a:cs typeface="Calibri"/>
              </a:rPr>
              <a:t>withtime</a:t>
            </a:r>
            <a:r>
              <a:rPr lang="en-US" dirty="0">
                <a:latin typeface="Calibri"/>
                <a:cs typeface="Calibri"/>
              </a:rPr>
              <a:t> the same with test you have to update</a:t>
            </a:r>
          </a:p>
          <a:p>
            <a:r>
              <a:rPr lang="en-US" dirty="0">
                <a:latin typeface="Calibri"/>
                <a:cs typeface="Calibri"/>
              </a:rPr>
              <a:t>For regression test where not new bug are important to find this principle is less important</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21</a:t>
            </a:fld>
            <a:endParaRPr lang="en-GB" dirty="0">
              <a:latin typeface="ShellMedium" panose="00000600000000000000" pitchFamily="50" charset="0"/>
            </a:endParaRPr>
          </a:p>
        </p:txBody>
      </p:sp>
    </p:spTree>
    <p:extLst>
      <p:ext uri="{BB962C8B-B14F-4D97-AF65-F5344CB8AC3E}">
        <p14:creationId xmlns:p14="http://schemas.microsoft.com/office/powerpoint/2010/main" val="2951032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latin typeface="Calibri"/>
                <a:cs typeface="Calibri"/>
              </a:rPr>
              <a:t>You can have not bug and good </a:t>
            </a:r>
            <a:r>
              <a:rPr lang="en-US">
                <a:latin typeface="Calibri"/>
                <a:cs typeface="Calibri"/>
              </a:rPr>
              <a:t>requirement</a:t>
            </a:r>
            <a:r>
              <a:rPr lang="en-US" dirty="0">
                <a:latin typeface="Calibri"/>
                <a:cs typeface="Calibri"/>
              </a:rPr>
              <a:t> but fail on the market</a:t>
            </a: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23</a:t>
            </a:fld>
            <a:endParaRPr lang="en-GB" dirty="0">
              <a:latin typeface="ShellMedium" panose="00000600000000000000" pitchFamily="50" charset="0"/>
            </a:endParaRPr>
          </a:p>
        </p:txBody>
      </p:sp>
    </p:spTree>
    <p:extLst>
      <p:ext uri="{BB962C8B-B14F-4D97-AF65-F5344CB8AC3E}">
        <p14:creationId xmlns:p14="http://schemas.microsoft.com/office/powerpoint/2010/main" val="2815576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5071D96E-4CA2-485E-9EE5-CEB7143ACC3B}" type="slidenum">
              <a:rPr lang="en-US" smtClean="0"/>
              <a:t>2</a:t>
            </a:fld>
            <a:endParaRPr lang="en-US"/>
          </a:p>
        </p:txBody>
      </p:sp>
    </p:spTree>
    <p:extLst>
      <p:ext uri="{BB962C8B-B14F-4D97-AF65-F5344CB8AC3E}">
        <p14:creationId xmlns:p14="http://schemas.microsoft.com/office/powerpoint/2010/main" val="2793957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latin typeface="Calibri"/>
              <a:ea typeface="Calibri"/>
              <a:cs typeface="Calibri"/>
            </a:endParaRP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5</a:t>
            </a:fld>
            <a:endParaRPr lang="en-GB" dirty="0">
              <a:latin typeface="ShellMedium" panose="00000600000000000000" pitchFamily="50" charset="0"/>
            </a:endParaRPr>
          </a:p>
        </p:txBody>
      </p:sp>
    </p:spTree>
    <p:extLst>
      <p:ext uri="{BB962C8B-B14F-4D97-AF65-F5344CB8AC3E}">
        <p14:creationId xmlns:p14="http://schemas.microsoft.com/office/powerpoint/2010/main" val="3415398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5071D96E-4CA2-485E-9EE5-CEB7143ACC3B}" type="slidenum">
              <a:rPr lang="en-US" smtClean="0"/>
              <a:t>6</a:t>
            </a:fld>
            <a:endParaRPr lang="en-US"/>
          </a:p>
        </p:txBody>
      </p:sp>
    </p:spTree>
    <p:extLst>
      <p:ext uri="{BB962C8B-B14F-4D97-AF65-F5344CB8AC3E}">
        <p14:creationId xmlns:p14="http://schemas.microsoft.com/office/powerpoint/2010/main" val="2102973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7</a:t>
            </a:fld>
            <a:endParaRPr lang="en-GB" dirty="0">
              <a:latin typeface="ShellMedium" panose="00000600000000000000" pitchFamily="50" charset="0"/>
            </a:endParaRPr>
          </a:p>
        </p:txBody>
      </p:sp>
    </p:spTree>
    <p:extLst>
      <p:ext uri="{BB962C8B-B14F-4D97-AF65-F5344CB8AC3E}">
        <p14:creationId xmlns:p14="http://schemas.microsoft.com/office/powerpoint/2010/main" val="1820464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latin typeface="Calibri"/>
              <a:ea typeface="Calibri"/>
              <a:cs typeface="Calibri"/>
            </a:endParaRPr>
          </a:p>
          <a:p>
            <a:endParaRPr lang="en-US" dirty="0">
              <a:latin typeface="ShellMedium"/>
            </a:endParaRP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8</a:t>
            </a:fld>
            <a:endParaRPr lang="en-GB" dirty="0">
              <a:latin typeface="ShellMedium" panose="00000600000000000000" pitchFamily="50" charset="0"/>
            </a:endParaRPr>
          </a:p>
        </p:txBody>
      </p:sp>
    </p:spTree>
    <p:extLst>
      <p:ext uri="{BB962C8B-B14F-4D97-AF65-F5344CB8AC3E}">
        <p14:creationId xmlns:p14="http://schemas.microsoft.com/office/powerpoint/2010/main" val="2343845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dirty="0">
                <a:latin typeface="ShellMedium"/>
              </a:rPr>
              <a:t>Not universal and can be different for each type of test</a:t>
            </a:r>
          </a:p>
          <a:p>
            <a:endParaRPr lang="en-US" b="1" dirty="0">
              <a:latin typeface="ShellMedium"/>
            </a:endParaRPr>
          </a:p>
          <a:p>
            <a:r>
              <a:rPr lang="en-US" b="1" dirty="0">
                <a:latin typeface="ShellMedium"/>
              </a:rPr>
              <a:t>Prevent defects: </a:t>
            </a:r>
            <a:r>
              <a:rPr lang="en-US" dirty="0">
                <a:latin typeface="ShellMedium"/>
              </a:rPr>
              <a:t>One of the objectives of software testing is to avoid mistakes throughout the development process. The cost and labor associated with error detection are considerably reduced when faults are detected early. It also saves time. Defect prevention entails conducting a root cause analysis of previously discovered flaws and then taking specific steps to prevent the recurrence of those types of faults in the future.</a:t>
            </a:r>
            <a:endParaRPr lang="it-IT" dirty="0">
              <a:latin typeface="ShellMedium"/>
            </a:endParaRPr>
          </a:p>
          <a:p>
            <a:r>
              <a:rPr lang="en-US" b="1" dirty="0"/>
              <a:t>Evaluate work products: </a:t>
            </a:r>
            <a:r>
              <a:rPr lang="en-US" dirty="0"/>
              <a:t>The objectives are used to assess work items such as the requirement document, design, and user stories. Before the developer picks it up for development, it should be confirmed. Identifying any ambiguity or contradictory requirements at this stage saves a significant amount of development and testing time.</a:t>
            </a:r>
            <a:endParaRPr lang="it-IT"/>
          </a:p>
          <a:p>
            <a:r>
              <a:rPr lang="en-US" b="1" dirty="0"/>
              <a:t>Verify Requirements: </a:t>
            </a:r>
            <a:r>
              <a:rPr lang="en-US" dirty="0"/>
              <a:t>This objective demonstrates that one of the most important aspects of testing should be to meet the needs of the client. Testers examine the product and ensure that all of the stipulated standards are met. Developing all test cases, independent of testing technique, ensures functionality confirmation for every executed test case.</a:t>
            </a:r>
            <a:endParaRPr lang="it-IT" dirty="0"/>
          </a:p>
          <a:p>
            <a:r>
              <a:rPr lang="en-US" b="1" dirty="0">
                <a:latin typeface="ShellMedium"/>
              </a:rPr>
              <a:t>Validate test objects: </a:t>
            </a:r>
            <a:r>
              <a:rPr lang="en-US" dirty="0">
                <a:latin typeface="ShellMedium"/>
              </a:rPr>
              <a:t>Testing ensures that requirements are implemented as well as that they function as expected by users. This type of testing is known as validation. It is the process of testing a product after it has been developed. Validation can be done manually or automatically.</a:t>
            </a:r>
            <a:endParaRPr lang="it-IT" dirty="0">
              <a:latin typeface="ShellMedium"/>
            </a:endParaRPr>
          </a:p>
          <a:p>
            <a:r>
              <a:rPr lang="en-US" b="1" dirty="0">
                <a:latin typeface="ShellMedium"/>
              </a:rPr>
              <a:t>Build confidence: </a:t>
            </a:r>
            <a:r>
              <a:rPr lang="en-US" dirty="0">
                <a:latin typeface="ShellMedium"/>
              </a:rPr>
              <a:t>One of the most important goals of software testing is to improve software quality. A lower number of flaws is associated with high-quality software.</a:t>
            </a:r>
            <a:endParaRPr lang="it-IT" dirty="0">
              <a:latin typeface="ShellMedium"/>
            </a:endParaRPr>
          </a:p>
          <a:p>
            <a:r>
              <a:rPr lang="en-US" b="1" dirty="0">
                <a:latin typeface="ShellMedium"/>
              </a:rPr>
              <a:t>Reduce risk: </a:t>
            </a:r>
            <a:r>
              <a:rPr lang="en-US" dirty="0">
                <a:latin typeface="ShellMedium"/>
              </a:rPr>
              <a:t>The probability of loss is sometimes referred to as risk. The goal of software testing is to lower the likelihood of the risk occurring. Each software project is unique and has a substantial number of unknowns from several viewpoints. If we do not control these uncertainties, it will impose possible hazards not only during the development phases but also during the product’s whole life cycle. As a result, the major goal of software testing is to incorporate the risk management process as early as possible in the development phase in order to identify any risks.</a:t>
            </a:r>
            <a:endParaRPr lang="it-IT" dirty="0">
              <a:latin typeface="ShellMedium"/>
            </a:endParaRPr>
          </a:p>
          <a:p>
            <a:r>
              <a:rPr lang="en-US" b="1" dirty="0">
                <a:latin typeface="ShellMedium"/>
              </a:rPr>
              <a:t>Share information to stakeholders: </a:t>
            </a:r>
            <a:r>
              <a:rPr lang="en-US" dirty="0">
                <a:latin typeface="ShellMedium"/>
              </a:rPr>
              <a:t>One of the most essential goals of testing is to provide stakeholders with enough information to allow them to make educated decisions, particularly on the degree of quality of the test object. The goal of testing is to offer complete information to stakeholders regarding technological or other constraints, risk factors, confusing requirements, and so on. It can take the shape of test coverage, testing reports that cover specifics such as what is missing and what went wrong. The goal is, to be honest, and ensure that stakeholders fully grasp the challenges influencing quality.</a:t>
            </a:r>
            <a:endParaRPr lang="it-IT" dirty="0">
              <a:latin typeface="ShellMedium"/>
            </a:endParaRPr>
          </a:p>
          <a:p>
            <a:r>
              <a:rPr lang="en-US" b="1" dirty="0">
                <a:latin typeface="ShellMedium"/>
              </a:rPr>
              <a:t>Find failures and defects: </a:t>
            </a:r>
            <a:r>
              <a:rPr lang="en-US" dirty="0">
                <a:latin typeface="ShellMedium"/>
              </a:rPr>
              <a:t>Another critical goal of software testing is to uncover all flaws in a product. The basic goal of testing is to uncover as many flaws as possible in a software product while confirming whether or not the application meets the user’s needs. Defects should be found as early in the testing cycle as feasible.</a:t>
            </a:r>
            <a:endParaRPr lang="it-IT" dirty="0">
              <a:latin typeface="ShellMedium"/>
            </a:endParaRPr>
          </a:p>
          <a:p>
            <a:endParaRPr lang="en-US" dirty="0">
              <a:latin typeface="Calibri"/>
              <a:ea typeface="Calibri"/>
              <a:cs typeface="Calibri"/>
            </a:endParaRP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9</a:t>
            </a:fld>
            <a:endParaRPr lang="en-GB" dirty="0">
              <a:latin typeface="ShellMedium" panose="00000600000000000000" pitchFamily="50" charset="0"/>
            </a:endParaRPr>
          </a:p>
        </p:txBody>
      </p:sp>
    </p:spTree>
    <p:extLst>
      <p:ext uri="{BB962C8B-B14F-4D97-AF65-F5344CB8AC3E}">
        <p14:creationId xmlns:p14="http://schemas.microsoft.com/office/powerpoint/2010/main" val="4025602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i="1" dirty="0">
              <a:latin typeface="ShellMedium"/>
              <a:ea typeface="Calibri"/>
              <a:cs typeface="Calibri"/>
            </a:endParaRPr>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10</a:t>
            </a:fld>
            <a:endParaRPr lang="en-GB" dirty="0">
              <a:latin typeface="ShellMedium" panose="00000600000000000000" pitchFamily="50" charset="0"/>
            </a:endParaRPr>
          </a:p>
        </p:txBody>
      </p:sp>
    </p:spTree>
    <p:extLst>
      <p:ext uri="{BB962C8B-B14F-4D97-AF65-F5344CB8AC3E}">
        <p14:creationId xmlns:p14="http://schemas.microsoft.com/office/powerpoint/2010/main" val="3782723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E799493-6412-4470-9830-D005B358D66E}" type="slidenum">
              <a:rPr lang="en-GB" smtClean="0">
                <a:latin typeface="ShellMedium" panose="00000600000000000000" pitchFamily="50" charset="0"/>
              </a:rPr>
              <a:pPr/>
              <a:t>11</a:t>
            </a:fld>
            <a:endParaRPr lang="en-GB" dirty="0">
              <a:latin typeface="ShellMedium" panose="00000600000000000000" pitchFamily="50" charset="0"/>
            </a:endParaRPr>
          </a:p>
        </p:txBody>
      </p:sp>
    </p:spTree>
    <p:extLst>
      <p:ext uri="{BB962C8B-B14F-4D97-AF65-F5344CB8AC3E}">
        <p14:creationId xmlns:p14="http://schemas.microsoft.com/office/powerpoint/2010/main" val="661847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dirty="0"/>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578363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307860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887481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4049037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dirty="0"/>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711857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713835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059365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576072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2087363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24"/>
            <a:ext cx="12193293" cy="6857276"/>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5840" y="517459"/>
            <a:ext cx="1887660" cy="1887660"/>
          </a:xfrm>
          <a:prstGeom prst="rect">
            <a:avLst/>
          </a:prstGeom>
          <a:ln>
            <a:noFill/>
          </a:ln>
        </p:spPr>
      </p:pic>
      <p:sp>
        <p:nvSpPr>
          <p:cNvPr id="28" name="Rectangle 2"/>
          <p:cNvSpPr>
            <a:spLocks noGrp="1" noChangeArrowheads="1"/>
          </p:cNvSpPr>
          <p:nvPr userDrawn="1">
            <p:ph type="ctrTitle"/>
          </p:nvPr>
        </p:nvSpPr>
        <p:spPr>
          <a:xfrm>
            <a:off x="766800" y="2754403"/>
            <a:ext cx="9973373" cy="918000"/>
          </a:xfrm>
          <a:noFill/>
        </p:spPr>
        <p:txBody>
          <a:bodyPr lIns="0" tIns="0" rIns="0" anchor="b" anchorCtr="0"/>
          <a:lstStyle>
            <a:lvl1pPr>
              <a:lnSpc>
                <a:spcPct val="110000"/>
              </a:lnSpc>
              <a:defRPr sz="3600" b="0" kern="1200" cap="none" spc="0" baseline="0">
                <a:solidFill>
                  <a:schemeClr val="tx1"/>
                </a:solidFill>
                <a:latin typeface="+mj-lt"/>
                <a:cs typeface="Arial" pitchFamily="34" charset="0"/>
              </a:defRPr>
            </a:lvl1pPr>
          </a:lstStyle>
          <a:p>
            <a:r>
              <a:rPr lang="en-GB"/>
              <a:t>Click to edit Master title style</a:t>
            </a:r>
            <a:endParaRPr lang="en-GB" dirty="0"/>
          </a:p>
        </p:txBody>
      </p:sp>
      <p:sp>
        <p:nvSpPr>
          <p:cNvPr id="29" name="Rectangle 3"/>
          <p:cNvSpPr>
            <a:spLocks noGrp="1" noChangeArrowheads="1"/>
          </p:cNvSpPr>
          <p:nvPr userDrawn="1">
            <p:ph type="subTitle" idx="1"/>
          </p:nvPr>
        </p:nvSpPr>
        <p:spPr>
          <a:xfrm>
            <a:off x="766800" y="3805856"/>
            <a:ext cx="9976548" cy="749808"/>
          </a:xfrm>
        </p:spPr>
        <p:txBody>
          <a:bodyPr anchor="t" anchorCtr="0"/>
          <a:lstStyle>
            <a:lvl1pPr marL="0" indent="0">
              <a:lnSpc>
                <a:spcPct val="100000"/>
              </a:lnSpc>
              <a:spcBef>
                <a:spcPct val="0"/>
              </a:spcBef>
              <a:spcAft>
                <a:spcPts val="0"/>
              </a:spcAft>
              <a:buFont typeface="Wingdings" pitchFamily="2" charset="2"/>
              <a:buNone/>
              <a:defRPr sz="2000" baseline="0">
                <a:solidFill>
                  <a:schemeClr val="tx1"/>
                </a:solidFill>
                <a:latin typeface="+mn-lt"/>
                <a:cs typeface="Arial" pitchFamily="34" charset="0"/>
              </a:defRPr>
            </a:lvl1pPr>
          </a:lstStyle>
          <a:p>
            <a:r>
              <a:rPr lang="en-GB"/>
              <a:t>Click to edit Master subtitle style</a:t>
            </a:r>
            <a:endParaRPr lang="en-GB" dirty="0"/>
          </a:p>
        </p:txBody>
      </p:sp>
      <p:sp>
        <p:nvSpPr>
          <p:cNvPr id="32" name="Text Placeholder 31"/>
          <p:cNvSpPr>
            <a:spLocks noGrp="1"/>
          </p:cNvSpPr>
          <p:nvPr userDrawn="1">
            <p:ph type="body" sz="quarter" idx="10" hasCustomPrompt="1"/>
          </p:nvPr>
        </p:nvSpPr>
        <p:spPr>
          <a:xfrm>
            <a:off x="766800" y="4832087"/>
            <a:ext cx="7871121" cy="237600"/>
          </a:xfrm>
        </p:spPr>
        <p:txBody>
          <a:bodyPr anchor="t" anchorCtr="0"/>
          <a:lstStyle>
            <a:lvl1pPr>
              <a:lnSpc>
                <a:spcPct val="100000"/>
              </a:lnSpc>
              <a:buNone/>
              <a:defRPr sz="1400">
                <a:solidFill>
                  <a:schemeClr val="tx1"/>
                </a:solidFill>
                <a:latin typeface="ShellHeavy" panose="00000700000000000000" pitchFamily="2" charset="0"/>
              </a:defRPr>
            </a:lvl1pPr>
          </a:lstStyle>
          <a:p>
            <a:pPr lvl="0"/>
            <a:r>
              <a:rPr lang="en-GB" dirty="0"/>
              <a:t>Click to insert Author’s Name</a:t>
            </a:r>
          </a:p>
        </p:txBody>
      </p:sp>
      <p:sp>
        <p:nvSpPr>
          <p:cNvPr id="33" name="Text Placeholder 31"/>
          <p:cNvSpPr>
            <a:spLocks noGrp="1"/>
          </p:cNvSpPr>
          <p:nvPr userDrawn="1">
            <p:ph type="body" sz="quarter" idx="11" hasCustomPrompt="1"/>
          </p:nvPr>
        </p:nvSpPr>
        <p:spPr>
          <a:xfrm>
            <a:off x="766800" y="5083916"/>
            <a:ext cx="7871121" cy="237600"/>
          </a:xfrm>
        </p:spPr>
        <p:txBody>
          <a:bodyPr anchor="t" anchorCtr="0"/>
          <a:lstStyle>
            <a:lvl1pPr>
              <a:lnSpc>
                <a:spcPct val="100000"/>
              </a:lnSpc>
              <a:buNone/>
              <a:defRPr sz="1400">
                <a:solidFill>
                  <a:schemeClr val="tx1"/>
                </a:solidFill>
                <a:latin typeface="ShellMedium" panose="00000600000000000000" pitchFamily="2" charset="0"/>
              </a:defRPr>
            </a:lvl1pPr>
          </a:lstStyle>
          <a:p>
            <a:pPr lvl="0"/>
            <a:r>
              <a:rPr lang="en-GB" dirty="0"/>
              <a:t>Click to insert Role in Organisation</a:t>
            </a:r>
          </a:p>
        </p:txBody>
      </p:sp>
      <p:sp>
        <p:nvSpPr>
          <p:cNvPr id="24"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5"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‹N›</a:t>
            </a:fld>
            <a:endParaRPr lang="en-GB" noProof="1"/>
          </a:p>
        </p:txBody>
      </p:sp>
      <p:sp>
        <p:nvSpPr>
          <p:cNvPr id="8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GB" noProof="1"/>
              <a:t>November 2023</a:t>
            </a:r>
          </a:p>
        </p:txBody>
      </p:sp>
      <p:sp>
        <p:nvSpPr>
          <p:cNvPr id="8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
        <p:nvSpPr>
          <p:cNvPr id="3" name="TextBox 2" descr="CONFIDENTIAL_TAG_0xFFEE">
            <a:extLst>
              <a:ext uri="{FF2B5EF4-FFF2-40B4-BE49-F238E27FC236}">
                <a16:creationId xmlns:a16="http://schemas.microsoft.com/office/drawing/2014/main" id="{3462BFF4-4B0D-4321-5883-CC41DF992EA5}"/>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MOST 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508229523"/>
      </p:ext>
    </p:extLst>
  </p:cSld>
  <p:clrMapOvr>
    <a:masterClrMapping/>
  </p:clrMapOvr>
  <p:transition/>
  <p:hf hdr="0"/>
  <p:extLst>
    <p:ext uri="{DCECCB84-F9BA-43D5-87BE-67443E8EF086}">
      <p15:sldGuideLst xmlns:p15="http://schemas.microsoft.com/office/powerpoint/2012/main">
        <p15:guide id="4" pos="7357" userDrawn="1">
          <p15:clr>
            <a:srgbClr val="FBAE40"/>
          </p15:clr>
        </p15:guide>
        <p15:guide id="5" pos="1121" userDrawn="1">
          <p15:clr>
            <a:srgbClr val="FBAE40"/>
          </p15:clr>
        </p15:guide>
        <p15:guide id="6" orient="horz" pos="4074" userDrawn="1">
          <p15:clr>
            <a:srgbClr val="FBAE40"/>
          </p15:clr>
        </p15:guide>
        <p15:guide id="7"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600"/>
            <a:ext cx="9385300" cy="985791"/>
          </a:xfrm>
        </p:spPr>
        <p:txBody>
          <a:bodyPr>
            <a:noAutofit/>
          </a:bodyPr>
          <a:lstStyle>
            <a:lvl1pPr algn="ctr">
              <a:defRPr sz="54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1774880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161442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4235" t="4524"/>
          <a:stretch/>
        </p:blipFill>
        <p:spPr>
          <a:xfrm>
            <a:off x="0" y="0"/>
            <a:ext cx="12192000" cy="6858000"/>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t="21234" r="47297" b="27130"/>
          <a:stretch/>
        </p:blipFill>
        <p:spPr>
          <a:xfrm>
            <a:off x="5207633" y="0"/>
            <a:ext cx="6999607" cy="6858000"/>
          </a:xfrm>
          <a:prstGeom prst="rect">
            <a:avLst/>
          </a:prstGeom>
        </p:spPr>
      </p:pic>
      <p:sp>
        <p:nvSpPr>
          <p:cNvPr id="24" name="Title 1"/>
          <p:cNvSpPr>
            <a:spLocks noGrp="1"/>
          </p:cNvSpPr>
          <p:nvPr>
            <p:ph type="title" hasCustomPrompt="1"/>
          </p:nvPr>
        </p:nvSpPr>
        <p:spPr>
          <a:xfrm>
            <a:off x="766800" y="2344620"/>
            <a:ext cx="5187472" cy="1362075"/>
          </a:xfrm>
          <a:prstGeom prst="rect">
            <a:avLst/>
          </a:prstGeom>
        </p:spPr>
        <p:txBody>
          <a:bodyPr lIns="0" tIns="0" rIns="0" bIns="0"/>
          <a:lstStyle>
            <a:lvl1pPr algn="l">
              <a:defRPr sz="1400" b="0" cap="none" baseline="0">
                <a:solidFill>
                  <a:schemeClr val="tx1"/>
                </a:solidFill>
                <a:latin typeface="ShellMedium" panose="00000600000000000000" pitchFamily="2" charset="0"/>
              </a:defRPr>
            </a:lvl1pPr>
          </a:lstStyle>
          <a:p>
            <a:r>
              <a:rPr lang="en-GB" dirty="0"/>
              <a:t>Click to edit Master title style, if required</a:t>
            </a:r>
          </a:p>
        </p:txBody>
      </p:sp>
      <p:sp>
        <p:nvSpPr>
          <p:cNvPr id="25" name="Text Placeholder 2"/>
          <p:cNvSpPr>
            <a:spLocks noGrp="1"/>
          </p:cNvSpPr>
          <p:nvPr>
            <p:ph type="body" idx="1" hasCustomPrompt="1"/>
          </p:nvPr>
        </p:nvSpPr>
        <p:spPr>
          <a:xfrm>
            <a:off x="766800" y="723550"/>
            <a:ext cx="6375761" cy="1400214"/>
          </a:xfrm>
          <a:prstGeom prst="rect">
            <a:avLst/>
          </a:prstGeom>
        </p:spPr>
        <p:txBody>
          <a:bodyPr lIns="0" tIns="0" rIns="0" bIns="0" anchor="t" anchorCtr="0"/>
          <a:lstStyle>
            <a:lvl1pPr marL="0" indent="0">
              <a:lnSpc>
                <a:spcPct val="100000"/>
              </a:lnSpc>
              <a:spcAft>
                <a:spcPts val="0"/>
              </a:spcAft>
              <a:buNone/>
              <a:defRPr sz="9600" b="0" cap="none" baseline="0">
                <a:solidFill>
                  <a:schemeClr val="accent1"/>
                </a:solidFill>
                <a:latin typeface="ShellHeavy" panose="00000700000000000000" pitchFamily="2"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dirty="0"/>
              <a:t>Q&amp;A</a:t>
            </a:r>
          </a:p>
        </p:txBody>
      </p:sp>
      <p:sp>
        <p:nvSpPr>
          <p:cNvPr id="26" name="Rectangle 4" descr="Rectangle 4"/>
          <p:cNvSpPr>
            <a:spLocks noGrp="1" noChangeArrowheads="1"/>
          </p:cNvSpPr>
          <p:nvPr>
            <p:ph type="dt" sz="half" idx="2"/>
          </p:nvPr>
        </p:nvSpPr>
        <p:spPr bwMode="gray">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bg1"/>
                </a:solidFill>
                <a:latin typeface="+mn-lt"/>
                <a:ea typeface="+mn-ea"/>
                <a:cs typeface="Arial" pitchFamily="34" charset="0"/>
              </a:defRPr>
            </a:lvl1pPr>
          </a:lstStyle>
          <a:p>
            <a:pPr>
              <a:defRPr/>
            </a:pPr>
            <a:r>
              <a:rPr lang="en-GB" noProof="1"/>
              <a:t>November 2023</a:t>
            </a:r>
          </a:p>
        </p:txBody>
      </p:sp>
      <p:sp>
        <p:nvSpPr>
          <p:cNvPr id="27" name="Text Box 11" descr="&lt;COMPANY_NAME&gt;"/>
          <p:cNvSpPr txBox="1">
            <a:spLocks noChangeArrowheads="1"/>
          </p:cNvSpPr>
          <p:nvPr userDrawn="1"/>
        </p:nvSpPr>
        <p:spPr bwMode="gray">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bg1"/>
                </a:solidFill>
                <a:latin typeface="+mn-lt"/>
                <a:cs typeface="Arial" pitchFamily="34" charset="0"/>
              </a:rPr>
              <a:t>Copyright of Shell International B.V.</a:t>
            </a:r>
          </a:p>
        </p:txBody>
      </p:sp>
      <p:sp>
        <p:nvSpPr>
          <p:cNvPr id="28" name="Rectangle 6" descr="Rectangle 6"/>
          <p:cNvSpPr>
            <a:spLocks noGrp="1" noChangeArrowheads="1"/>
          </p:cNvSpPr>
          <p:nvPr>
            <p:ph type="sldNum" sz="quarter" idx="4"/>
          </p:nvPr>
        </p:nvSpPr>
        <p:spPr bwMode="gray">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bg1"/>
                </a:solidFill>
                <a:latin typeface="+mn-lt"/>
                <a:cs typeface="Arial" pitchFamily="34" charset="0"/>
              </a:defRPr>
            </a:lvl1pPr>
          </a:lstStyle>
          <a:p>
            <a:fld id="{D32BAE6A-B452-4007-8177-56DD051636F9}" type="slidenum">
              <a:rPr lang="en-GB" noProof="1" smtClean="0"/>
              <a:pPr/>
              <a:t>‹N›</a:t>
            </a:fld>
            <a:endParaRPr lang="en-GB" noProof="1"/>
          </a:p>
        </p:txBody>
      </p:sp>
      <p:sp>
        <p:nvSpPr>
          <p:cNvPr id="29" name="Rectangle 5"/>
          <p:cNvSpPr>
            <a:spLocks noGrp="1" noChangeArrowheads="1"/>
          </p:cNvSpPr>
          <p:nvPr>
            <p:ph type="ftr" sz="quarter" idx="3"/>
          </p:nvPr>
        </p:nvSpPr>
        <p:spPr bwMode="gray">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bg1"/>
                </a:solidFill>
                <a:latin typeface="+mn-lt"/>
                <a:cs typeface="Arial" pitchFamily="34" charset="0"/>
              </a:defRPr>
            </a:lvl1pPr>
          </a:lstStyle>
          <a:p>
            <a:pPr>
              <a:defRPr/>
            </a:pPr>
            <a:r>
              <a:rPr lang="en-GB" noProof="1"/>
              <a:t> </a:t>
            </a:r>
          </a:p>
        </p:txBody>
      </p:sp>
      <p:sp>
        <p:nvSpPr>
          <p:cNvPr id="3" name="TextBox 2" descr="CONFIDENTIAL_TAG_0xFFEE">
            <a:extLst>
              <a:ext uri="{FF2B5EF4-FFF2-40B4-BE49-F238E27FC236}">
                <a16:creationId xmlns:a16="http://schemas.microsoft.com/office/drawing/2014/main" id="{13029A4C-B9F2-DCBF-DEAF-3CC0F260DF9E}"/>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MOST 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66682777"/>
      </p:ext>
    </p:extLst>
  </p:cSld>
  <p:clrMapOvr>
    <a:masterClrMapping/>
  </p:clrMapOvr>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Slide (Mandator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0208" y="1257010"/>
            <a:ext cx="4316400" cy="4316400"/>
          </a:xfrm>
          <a:prstGeom prst="rect">
            <a:avLst/>
          </a:prstGeom>
        </p:spPr>
      </p:pic>
      <p:sp>
        <p:nvSpPr>
          <p:cNvPr id="2" name="TextBox 1" descr="CONFIDENTIAL_TAG_0xFFEE">
            <a:extLst>
              <a:ext uri="{FF2B5EF4-FFF2-40B4-BE49-F238E27FC236}">
                <a16:creationId xmlns:a16="http://schemas.microsoft.com/office/drawing/2014/main" id="{C0225D9F-08FF-C945-2F12-B126436BDC41}"/>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MOST 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4272270413"/>
      </p:ext>
    </p:extLst>
  </p:cSld>
  <p:clrMapOvr>
    <a:masterClrMapping/>
  </p:clrMapOvr>
  <p:transition/>
  <p:hf hdr="0"/>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695556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dirty="0"/>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402156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926992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63153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251337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647379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dirty="0"/>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217909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3/14/2024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1511832500"/>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Lst>
  <p:transition>
    <p:fade/>
  </p:transition>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ctrTitle"/>
          </p:nvPr>
        </p:nvSpPr>
        <p:spPr>
          <a:xfrm>
            <a:off x="6496496" y="3000829"/>
            <a:ext cx="5006527" cy="995438"/>
          </a:xfrm>
          <a:solidFill>
            <a:schemeClr val="bg1"/>
          </a:solidFill>
          <a:ln>
            <a:solidFill>
              <a:schemeClr val="accent1">
                <a:lumMod val="75000"/>
              </a:schemeClr>
            </a:solidFill>
          </a:ln>
        </p:spPr>
        <p:txBody>
          <a:bodyPr>
            <a:normAutofit fontScale="90000"/>
          </a:bodyPr>
          <a:lstStyle/>
          <a:p>
            <a:pPr algn="ctr"/>
            <a:r>
              <a:rPr lang="en-GB" b="1" dirty="0">
                <a:cs typeface="Arial"/>
              </a:rPr>
              <a:t>DASA DevOps</a:t>
            </a:r>
            <a:endParaRPr lang="en-GB" b="1" dirty="0"/>
          </a:p>
        </p:txBody>
      </p:sp>
      <p:sp>
        <p:nvSpPr>
          <p:cNvPr id="23" name="Subtitle 22"/>
          <p:cNvSpPr>
            <a:spLocks noGrp="1"/>
          </p:cNvSpPr>
          <p:nvPr>
            <p:ph type="subTitle" idx="1"/>
          </p:nvPr>
        </p:nvSpPr>
        <p:spPr/>
        <p:txBody>
          <a:bodyPr/>
          <a:lstStyle/>
          <a:p>
            <a:r>
              <a:rPr lang="en-GB" dirty="0"/>
              <a:t>  </a:t>
            </a:r>
          </a:p>
        </p:txBody>
      </p:sp>
      <p:sp>
        <p:nvSpPr>
          <p:cNvPr id="5" name="Date Placeholder 4"/>
          <p:cNvSpPr>
            <a:spLocks noGrp="1"/>
          </p:cNvSpPr>
          <p:nvPr>
            <p:ph type="dt" sz="half" idx="10"/>
          </p:nvPr>
        </p:nvSpPr>
        <p:spPr/>
        <p:txBody>
          <a:bodyPr/>
          <a:lstStyle/>
          <a:p>
            <a:r>
              <a:rPr lang="en-GB" noProof="1"/>
              <a:t>November 2023</a:t>
            </a:r>
          </a:p>
        </p:txBody>
      </p:sp>
      <p:sp>
        <p:nvSpPr>
          <p:cNvPr id="2" name="Footer Placeholder 1"/>
          <p:cNvSpPr>
            <a:spLocks noGrp="1"/>
          </p:cNvSpPr>
          <p:nvPr>
            <p:ph type="ftr" sz="quarter" idx="11"/>
          </p:nvPr>
        </p:nvSpPr>
        <p:spPr/>
        <p:txBody>
          <a:bodyPr/>
          <a:lstStyle/>
          <a:p>
            <a:r>
              <a:rPr lang="en-GB" noProof="1"/>
              <a:t> </a:t>
            </a:r>
          </a:p>
        </p:txBody>
      </p:sp>
      <p:sp>
        <p:nvSpPr>
          <p:cNvPr id="24" name="Text Placeholder 23"/>
          <p:cNvSpPr>
            <a:spLocks noGrp="1"/>
          </p:cNvSpPr>
          <p:nvPr>
            <p:ph type="body" sz="quarter" idx="4294967295"/>
          </p:nvPr>
        </p:nvSpPr>
        <p:spPr>
          <a:xfrm>
            <a:off x="3628571" y="5207302"/>
            <a:ext cx="7870825" cy="238125"/>
          </a:xfrm>
        </p:spPr>
        <p:txBody>
          <a:bodyPr>
            <a:noAutofit/>
          </a:bodyPr>
          <a:lstStyle/>
          <a:p>
            <a:pPr marL="0" indent="0" algn="r">
              <a:buNone/>
            </a:pPr>
            <a:r>
              <a:rPr lang="en-GB" sz="3200" b="1" i="1" u="sng" dirty="0"/>
              <a:t>Ivan Cipriani</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2907E4B7-45B5-4F2B-501A-8D561FD8249E}"/>
              </a:ext>
            </a:extLst>
          </p:cNvPr>
          <p:cNvSpPr txBox="1">
            <a:spLocks/>
          </p:cNvSpPr>
          <p:nvPr/>
        </p:nvSpPr>
        <p:spPr>
          <a:xfrm>
            <a:off x="1079716" y="82681"/>
            <a:ext cx="9603175" cy="420184"/>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a:solidFill>
                  <a:srgbClr val="000000"/>
                </a:solidFill>
                <a:latin typeface="Calibri"/>
                <a:ea typeface="Calibri"/>
                <a:cs typeface="Calibri"/>
              </a:rPr>
              <a:t>Building the DevOps </a:t>
            </a:r>
            <a:r>
              <a:rPr lang="fr-FR" b="1" dirty="0" err="1">
                <a:solidFill>
                  <a:srgbClr val="000000"/>
                </a:solidFill>
                <a:latin typeface="Calibri"/>
                <a:ea typeface="Calibri"/>
                <a:cs typeface="Calibri"/>
              </a:rPr>
              <a:t>Context</a:t>
            </a:r>
            <a:r>
              <a:rPr lang="fr-FR" b="1" dirty="0">
                <a:solidFill>
                  <a:srgbClr val="000000"/>
                </a:solidFill>
                <a:latin typeface="Calibri"/>
                <a:ea typeface="Calibri"/>
                <a:cs typeface="Calibri"/>
              </a:rPr>
              <a:t> </a:t>
            </a:r>
            <a:endParaRPr lang="it-IT">
              <a:solidFill>
                <a:srgbClr val="000000"/>
              </a:solidFill>
            </a:endParaRPr>
          </a:p>
          <a:p>
            <a:pPr marL="0" indent="0" algn="ctr">
              <a:buNone/>
            </a:pPr>
            <a:endParaRPr lang="fr-FR" sz="2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Immagine 2" descr="Immagine che contiene testo, schermata, Carattere, diagramma&#10;&#10;Descrizione generata automaticamente">
            <a:extLst>
              <a:ext uri="{FF2B5EF4-FFF2-40B4-BE49-F238E27FC236}">
                <a16:creationId xmlns:a16="http://schemas.microsoft.com/office/drawing/2014/main" id="{1ABAE3F1-4B9F-E373-3322-912325F685B5}"/>
              </a:ext>
            </a:extLst>
          </p:cNvPr>
          <p:cNvPicPr>
            <a:picLocks noChangeAspect="1"/>
          </p:cNvPicPr>
          <p:nvPr/>
        </p:nvPicPr>
        <p:blipFill>
          <a:blip r:embed="rId3"/>
          <a:stretch>
            <a:fillRect/>
          </a:stretch>
        </p:blipFill>
        <p:spPr>
          <a:xfrm>
            <a:off x="2051428" y="743176"/>
            <a:ext cx="8102450" cy="3039686"/>
          </a:xfrm>
          <a:prstGeom prst="rect">
            <a:avLst/>
          </a:prstGeom>
        </p:spPr>
      </p:pic>
      <p:pic>
        <p:nvPicPr>
          <p:cNvPr id="5" name="Immagine 4" descr="Immagine che contiene testo, schermata, Carattere, diagramma&#10;&#10;Descrizione generata automaticamente">
            <a:extLst>
              <a:ext uri="{FF2B5EF4-FFF2-40B4-BE49-F238E27FC236}">
                <a16:creationId xmlns:a16="http://schemas.microsoft.com/office/drawing/2014/main" id="{AEA2A8DF-63EC-BA94-6A5C-A61BA6D1ED46}"/>
              </a:ext>
            </a:extLst>
          </p:cNvPr>
          <p:cNvPicPr>
            <a:picLocks noChangeAspect="1"/>
          </p:cNvPicPr>
          <p:nvPr/>
        </p:nvPicPr>
        <p:blipFill>
          <a:blip r:embed="rId4"/>
          <a:stretch>
            <a:fillRect/>
          </a:stretch>
        </p:blipFill>
        <p:spPr>
          <a:xfrm>
            <a:off x="2050069" y="3791931"/>
            <a:ext cx="8082191" cy="3115584"/>
          </a:xfrm>
          <a:prstGeom prst="rect">
            <a:avLst/>
          </a:prstGeom>
        </p:spPr>
      </p:pic>
    </p:spTree>
    <p:extLst>
      <p:ext uri="{BB962C8B-B14F-4D97-AF65-F5344CB8AC3E}">
        <p14:creationId xmlns:p14="http://schemas.microsoft.com/office/powerpoint/2010/main" val="3635025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testo, schermata, Carattere, diagramma&#10;&#10;Descrizione generata automaticamente">
            <a:extLst>
              <a:ext uri="{FF2B5EF4-FFF2-40B4-BE49-F238E27FC236}">
                <a16:creationId xmlns:a16="http://schemas.microsoft.com/office/drawing/2014/main" id="{4755787B-4A32-B6A0-25F5-6F65A64EE710}"/>
              </a:ext>
            </a:extLst>
          </p:cNvPr>
          <p:cNvPicPr>
            <a:picLocks noChangeAspect="1"/>
          </p:cNvPicPr>
          <p:nvPr/>
        </p:nvPicPr>
        <p:blipFill>
          <a:blip r:embed="rId3"/>
          <a:stretch>
            <a:fillRect/>
          </a:stretch>
        </p:blipFill>
        <p:spPr>
          <a:xfrm>
            <a:off x="2189843" y="3536951"/>
            <a:ext cx="8211457" cy="3269946"/>
          </a:xfrm>
          <a:prstGeom prst="rect">
            <a:avLst/>
          </a:prstGeom>
        </p:spPr>
      </p:pic>
      <p:pic>
        <p:nvPicPr>
          <p:cNvPr id="8" name="Immagine 7" descr="Immagine che contiene testo, schermata, Carattere, diagramma&#10;&#10;Descrizione generata automaticamente">
            <a:extLst>
              <a:ext uri="{FF2B5EF4-FFF2-40B4-BE49-F238E27FC236}">
                <a16:creationId xmlns:a16="http://schemas.microsoft.com/office/drawing/2014/main" id="{AF41F5A1-6995-1DD1-293C-B876BFA8A122}"/>
              </a:ext>
            </a:extLst>
          </p:cNvPr>
          <p:cNvPicPr>
            <a:picLocks noChangeAspect="1"/>
          </p:cNvPicPr>
          <p:nvPr/>
        </p:nvPicPr>
        <p:blipFill>
          <a:blip r:embed="rId4"/>
          <a:stretch>
            <a:fillRect/>
          </a:stretch>
        </p:blipFill>
        <p:spPr>
          <a:xfrm>
            <a:off x="2188407" y="703187"/>
            <a:ext cx="8209492" cy="3003550"/>
          </a:xfrm>
          <a:prstGeom prst="rect">
            <a:avLst/>
          </a:prstGeom>
        </p:spPr>
      </p:pic>
      <p:sp>
        <p:nvSpPr>
          <p:cNvPr id="9" name="Espace réservé du texte 3">
            <a:extLst>
              <a:ext uri="{FF2B5EF4-FFF2-40B4-BE49-F238E27FC236}">
                <a16:creationId xmlns:a16="http://schemas.microsoft.com/office/drawing/2014/main" id="{9D2A4250-BF36-7069-38C1-6C2D6150F073}"/>
              </a:ext>
            </a:extLst>
          </p:cNvPr>
          <p:cNvSpPr txBox="1">
            <a:spLocks/>
          </p:cNvSpPr>
          <p:nvPr/>
        </p:nvSpPr>
        <p:spPr>
          <a:xfrm>
            <a:off x="1079716" y="82681"/>
            <a:ext cx="9603175" cy="432279"/>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a:solidFill>
                  <a:srgbClr val="000000"/>
                </a:solidFill>
                <a:latin typeface="Calibri"/>
                <a:ea typeface="Calibri"/>
                <a:cs typeface="Calibri"/>
              </a:rPr>
              <a:t>Building the DevOps </a:t>
            </a:r>
            <a:r>
              <a:rPr lang="fr-FR" b="1" err="1">
                <a:solidFill>
                  <a:srgbClr val="000000"/>
                </a:solidFill>
                <a:latin typeface="Calibri"/>
                <a:ea typeface="Calibri"/>
                <a:cs typeface="Calibri"/>
              </a:rPr>
              <a:t>Context</a:t>
            </a:r>
            <a:endParaRPr lang="fr-FR" b="1">
              <a:solidFill>
                <a:srgbClr val="000000"/>
              </a:solidFill>
              <a:latin typeface="Calibri"/>
              <a:ea typeface="Calibri"/>
              <a:cs typeface="Calibri"/>
            </a:endParaRPr>
          </a:p>
          <a:p>
            <a:pPr algn="ctr"/>
            <a:endParaRPr lang="fr-FR" b="1" dirty="0">
              <a:solidFill>
                <a:srgbClr val="000000"/>
              </a:solidFill>
              <a:latin typeface="Calibri"/>
              <a:ea typeface="Calibri" panose="020F0502020204030204" pitchFamily="34" charset="0"/>
              <a:cs typeface="Calibri"/>
            </a:endParaRPr>
          </a:p>
          <a:p>
            <a:pPr marL="0" indent="0" algn="ctr">
              <a:buNone/>
            </a:pPr>
            <a:endParaRPr lang="fr-FR" sz="2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865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testo, schermata, Carattere, logo&#10;&#10;Descrizione generata automaticamente">
            <a:extLst>
              <a:ext uri="{FF2B5EF4-FFF2-40B4-BE49-F238E27FC236}">
                <a16:creationId xmlns:a16="http://schemas.microsoft.com/office/drawing/2014/main" id="{285A53AE-A075-18AA-77D9-4CC28F0DA88F}"/>
              </a:ext>
            </a:extLst>
          </p:cNvPr>
          <p:cNvPicPr>
            <a:picLocks noChangeAspect="1"/>
          </p:cNvPicPr>
          <p:nvPr/>
        </p:nvPicPr>
        <p:blipFill>
          <a:blip r:embed="rId3"/>
          <a:stretch>
            <a:fillRect/>
          </a:stretch>
        </p:blipFill>
        <p:spPr>
          <a:xfrm>
            <a:off x="59796" y="835857"/>
            <a:ext cx="6579962" cy="2968022"/>
          </a:xfrm>
          <a:prstGeom prst="rect">
            <a:avLst/>
          </a:prstGeom>
        </p:spPr>
      </p:pic>
      <p:pic>
        <p:nvPicPr>
          <p:cNvPr id="13" name="Immagine 12" descr="SMART GOALS">
            <a:extLst>
              <a:ext uri="{FF2B5EF4-FFF2-40B4-BE49-F238E27FC236}">
                <a16:creationId xmlns:a16="http://schemas.microsoft.com/office/drawing/2014/main" id="{526692AA-BE24-06B6-0C2A-410C741985E7}"/>
              </a:ext>
            </a:extLst>
          </p:cNvPr>
          <p:cNvPicPr>
            <a:picLocks noChangeAspect="1"/>
          </p:cNvPicPr>
          <p:nvPr/>
        </p:nvPicPr>
        <p:blipFill rotWithShape="1">
          <a:blip r:embed="rId4"/>
          <a:srcRect r="-239" b="11441"/>
          <a:stretch/>
        </p:blipFill>
        <p:spPr>
          <a:xfrm>
            <a:off x="120952" y="4067780"/>
            <a:ext cx="5431998" cy="2706888"/>
          </a:xfrm>
          <a:prstGeom prst="rect">
            <a:avLst/>
          </a:prstGeom>
        </p:spPr>
      </p:pic>
      <p:pic>
        <p:nvPicPr>
          <p:cNvPr id="14" name="Immagine 13" descr="Master KPIs vs Metrics: What's the Difference and How Can We Use Them?">
            <a:extLst>
              <a:ext uri="{FF2B5EF4-FFF2-40B4-BE49-F238E27FC236}">
                <a16:creationId xmlns:a16="http://schemas.microsoft.com/office/drawing/2014/main" id="{3376FBC0-2DBB-66EC-6964-5B094534A4DD}"/>
              </a:ext>
            </a:extLst>
          </p:cNvPr>
          <p:cNvPicPr>
            <a:picLocks noChangeAspect="1"/>
          </p:cNvPicPr>
          <p:nvPr/>
        </p:nvPicPr>
        <p:blipFill rotWithShape="1">
          <a:blip r:embed="rId5"/>
          <a:srcRect r="-195" b="14687"/>
          <a:stretch/>
        </p:blipFill>
        <p:spPr>
          <a:xfrm>
            <a:off x="6827762" y="831180"/>
            <a:ext cx="5314670" cy="2967640"/>
          </a:xfrm>
          <a:prstGeom prst="rect">
            <a:avLst/>
          </a:prstGeom>
        </p:spPr>
      </p:pic>
      <p:pic>
        <p:nvPicPr>
          <p:cNvPr id="15" name="Immagine 14" descr="Immagine che contiene testo, aeromobile, aeroplano, illustrazione&#10;&#10;Descrizione generata automaticamente">
            <a:extLst>
              <a:ext uri="{FF2B5EF4-FFF2-40B4-BE49-F238E27FC236}">
                <a16:creationId xmlns:a16="http://schemas.microsoft.com/office/drawing/2014/main" id="{1F33220C-1E04-42D7-AF7A-55EB382CE72D}"/>
              </a:ext>
            </a:extLst>
          </p:cNvPr>
          <p:cNvPicPr>
            <a:picLocks noChangeAspect="1"/>
          </p:cNvPicPr>
          <p:nvPr/>
        </p:nvPicPr>
        <p:blipFill>
          <a:blip r:embed="rId6"/>
          <a:stretch>
            <a:fillRect/>
          </a:stretch>
        </p:blipFill>
        <p:spPr>
          <a:xfrm>
            <a:off x="5957889" y="4208840"/>
            <a:ext cx="6187168" cy="2432958"/>
          </a:xfrm>
          <a:prstGeom prst="rect">
            <a:avLst/>
          </a:prstGeom>
        </p:spPr>
      </p:pic>
      <p:sp>
        <p:nvSpPr>
          <p:cNvPr id="17" name="Espace réservé du texte 3">
            <a:extLst>
              <a:ext uri="{FF2B5EF4-FFF2-40B4-BE49-F238E27FC236}">
                <a16:creationId xmlns:a16="http://schemas.microsoft.com/office/drawing/2014/main" id="{629B002E-B559-F797-6857-1FA4995FEC34}"/>
              </a:ext>
            </a:extLst>
          </p:cNvPr>
          <p:cNvSpPr txBox="1">
            <a:spLocks/>
          </p:cNvSpPr>
          <p:nvPr/>
        </p:nvSpPr>
        <p:spPr>
          <a:xfrm>
            <a:off x="1079716" y="82681"/>
            <a:ext cx="9603175" cy="432279"/>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a:solidFill>
                  <a:srgbClr val="000000"/>
                </a:solidFill>
                <a:latin typeface="Calibri"/>
                <a:ea typeface="Calibri"/>
                <a:cs typeface="Calibri"/>
              </a:rPr>
              <a:t>Building the DevOps </a:t>
            </a:r>
            <a:r>
              <a:rPr lang="fr-FR" b="1" dirty="0" err="1">
                <a:solidFill>
                  <a:srgbClr val="000000"/>
                </a:solidFill>
                <a:latin typeface="Calibri"/>
                <a:ea typeface="Calibri"/>
                <a:cs typeface="Calibri"/>
              </a:rPr>
              <a:t>Context</a:t>
            </a:r>
          </a:p>
          <a:p>
            <a:pPr algn="ctr"/>
            <a:endParaRPr lang="fr-FR" b="1" dirty="0">
              <a:solidFill>
                <a:srgbClr val="000000"/>
              </a:solidFill>
              <a:latin typeface="Calibri"/>
              <a:ea typeface="Calibri" panose="020F0502020204030204" pitchFamily="34" charset="0"/>
              <a:cs typeface="Calibri"/>
            </a:endParaRPr>
          </a:p>
          <a:p>
            <a:pPr marL="0" indent="0" algn="ctr">
              <a:buNone/>
            </a:pPr>
            <a:endParaRPr lang="fr-FR" sz="2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554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3">
            <a:extLst>
              <a:ext uri="{FF2B5EF4-FFF2-40B4-BE49-F238E27FC236}">
                <a16:creationId xmlns:a16="http://schemas.microsoft.com/office/drawing/2014/main" id="{D9D4F53C-D240-FF54-BBAA-EBBF2CE4DB1D}"/>
              </a:ext>
            </a:extLst>
          </p:cNvPr>
          <p:cNvSpPr txBox="1">
            <a:spLocks/>
          </p:cNvSpPr>
          <p:nvPr/>
        </p:nvSpPr>
        <p:spPr>
          <a:xfrm>
            <a:off x="317716" y="82681"/>
            <a:ext cx="4027271" cy="807231"/>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err="1">
                <a:latin typeface="Calibri"/>
                <a:ea typeface="Calibri"/>
                <a:cs typeface="Calibri"/>
              </a:rPr>
              <a:t>Knowing</a:t>
            </a:r>
            <a:r>
              <a:rPr lang="fr-FR" b="1" dirty="0">
                <a:latin typeface="Calibri"/>
                <a:ea typeface="Calibri"/>
                <a:cs typeface="Calibri"/>
              </a:rPr>
              <a:t> DevOps for </a:t>
            </a:r>
            <a:r>
              <a:rPr lang="fr-FR" b="1" err="1">
                <a:latin typeface="Calibri"/>
                <a:ea typeface="Calibri"/>
                <a:cs typeface="Calibri"/>
              </a:rPr>
              <a:t>Individuals</a:t>
            </a:r>
            <a:endParaRPr lang="it-IT"/>
          </a:p>
          <a:p>
            <a:pPr marL="0" indent="0" algn="ctr">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Immagine che contiene testo, persona, schermata, Viso umano&#10;&#10;Descrizione generata automaticamente">
            <a:extLst>
              <a:ext uri="{FF2B5EF4-FFF2-40B4-BE49-F238E27FC236}">
                <a16:creationId xmlns:a16="http://schemas.microsoft.com/office/drawing/2014/main" id="{C1E023D5-6A74-D70B-35FC-049ADD200D3F}"/>
              </a:ext>
            </a:extLst>
          </p:cNvPr>
          <p:cNvPicPr>
            <a:picLocks noChangeAspect="1"/>
          </p:cNvPicPr>
          <p:nvPr/>
        </p:nvPicPr>
        <p:blipFill>
          <a:blip r:embed="rId2"/>
          <a:stretch>
            <a:fillRect/>
          </a:stretch>
        </p:blipFill>
        <p:spPr>
          <a:xfrm>
            <a:off x="-16857" y="1081995"/>
            <a:ext cx="4712155" cy="3645354"/>
          </a:xfrm>
          <a:prstGeom prst="rect">
            <a:avLst/>
          </a:prstGeom>
        </p:spPr>
      </p:pic>
      <p:pic>
        <p:nvPicPr>
          <p:cNvPr id="6" name="Immagine 5" descr="Immagine che contiene testo, schermata, Carattere, numero&#10;&#10;Descrizione generata automaticamente">
            <a:extLst>
              <a:ext uri="{FF2B5EF4-FFF2-40B4-BE49-F238E27FC236}">
                <a16:creationId xmlns:a16="http://schemas.microsoft.com/office/drawing/2014/main" id="{5A60F313-A7A4-7B46-629B-811A21E788F7}"/>
              </a:ext>
            </a:extLst>
          </p:cNvPr>
          <p:cNvPicPr>
            <a:picLocks noChangeAspect="1"/>
          </p:cNvPicPr>
          <p:nvPr/>
        </p:nvPicPr>
        <p:blipFill>
          <a:blip r:embed="rId3"/>
          <a:stretch>
            <a:fillRect/>
          </a:stretch>
        </p:blipFill>
        <p:spPr>
          <a:xfrm>
            <a:off x="4540704" y="80963"/>
            <a:ext cx="7595507" cy="5324475"/>
          </a:xfrm>
          <a:prstGeom prst="rect">
            <a:avLst/>
          </a:prstGeom>
        </p:spPr>
      </p:pic>
      <p:pic>
        <p:nvPicPr>
          <p:cNvPr id="7" name="Immagine 6" descr="Immagine che contiene testo, Carattere, schermata&#10;&#10;Descrizione generata automaticamente">
            <a:extLst>
              <a:ext uri="{FF2B5EF4-FFF2-40B4-BE49-F238E27FC236}">
                <a16:creationId xmlns:a16="http://schemas.microsoft.com/office/drawing/2014/main" id="{44FD0E6D-529E-74B9-76B2-DC2B4D98B37C}"/>
              </a:ext>
            </a:extLst>
          </p:cNvPr>
          <p:cNvPicPr>
            <a:picLocks noChangeAspect="1"/>
          </p:cNvPicPr>
          <p:nvPr/>
        </p:nvPicPr>
        <p:blipFill>
          <a:blip r:embed="rId4"/>
          <a:stretch>
            <a:fillRect/>
          </a:stretch>
        </p:blipFill>
        <p:spPr>
          <a:xfrm>
            <a:off x="4699228" y="5202691"/>
            <a:ext cx="2510517" cy="1579789"/>
          </a:xfrm>
          <a:prstGeom prst="rect">
            <a:avLst/>
          </a:prstGeom>
        </p:spPr>
      </p:pic>
      <p:pic>
        <p:nvPicPr>
          <p:cNvPr id="8" name="Immagine 7" descr="Immagine che contiene testo, Carattere, schermata, design&#10;&#10;Descrizione generata automaticamente">
            <a:extLst>
              <a:ext uri="{FF2B5EF4-FFF2-40B4-BE49-F238E27FC236}">
                <a16:creationId xmlns:a16="http://schemas.microsoft.com/office/drawing/2014/main" id="{E11287A0-11C7-3A20-5216-5D199B160623}"/>
              </a:ext>
            </a:extLst>
          </p:cNvPr>
          <p:cNvPicPr>
            <a:picLocks noChangeAspect="1"/>
          </p:cNvPicPr>
          <p:nvPr/>
        </p:nvPicPr>
        <p:blipFill>
          <a:blip r:embed="rId5"/>
          <a:stretch>
            <a:fillRect/>
          </a:stretch>
        </p:blipFill>
        <p:spPr>
          <a:xfrm>
            <a:off x="9437233" y="5197927"/>
            <a:ext cx="2559505" cy="1578430"/>
          </a:xfrm>
          <a:prstGeom prst="rect">
            <a:avLst/>
          </a:prstGeom>
        </p:spPr>
      </p:pic>
    </p:spTree>
    <p:extLst>
      <p:ext uri="{BB962C8B-B14F-4D97-AF65-F5344CB8AC3E}">
        <p14:creationId xmlns:p14="http://schemas.microsoft.com/office/powerpoint/2010/main" val="3861980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3">
            <a:extLst>
              <a:ext uri="{FF2B5EF4-FFF2-40B4-BE49-F238E27FC236}">
                <a16:creationId xmlns:a16="http://schemas.microsoft.com/office/drawing/2014/main" id="{BF8440C2-66BA-9907-EDD8-21DD33EAC0E7}"/>
              </a:ext>
            </a:extLst>
          </p:cNvPr>
          <p:cNvSpPr txBox="1">
            <a:spLocks/>
          </p:cNvSpPr>
          <p:nvPr/>
        </p:nvSpPr>
        <p:spPr>
          <a:xfrm>
            <a:off x="1079716" y="82681"/>
            <a:ext cx="9603175" cy="480660"/>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err="1">
                <a:latin typeface="Calibri"/>
                <a:ea typeface="Calibri"/>
                <a:cs typeface="Calibri"/>
              </a:rPr>
              <a:t>Getting</a:t>
            </a:r>
            <a:r>
              <a:rPr lang="fr-FR" b="1" dirty="0">
                <a:latin typeface="Calibri"/>
                <a:ea typeface="Calibri"/>
                <a:cs typeface="Calibri"/>
              </a:rPr>
              <a:t> </a:t>
            </a:r>
            <a:r>
              <a:rPr lang="fr-FR" b="1" err="1">
                <a:latin typeface="Calibri"/>
                <a:ea typeface="Calibri"/>
                <a:cs typeface="Calibri"/>
              </a:rPr>
              <a:t>acquainted</a:t>
            </a:r>
            <a:r>
              <a:rPr lang="fr-FR" b="1" dirty="0">
                <a:latin typeface="Calibri"/>
                <a:ea typeface="Calibri"/>
                <a:cs typeface="Calibri"/>
              </a:rPr>
              <a:t> </a:t>
            </a:r>
            <a:r>
              <a:rPr lang="fr-FR" b="1" err="1">
                <a:latin typeface="Calibri"/>
                <a:ea typeface="Calibri"/>
                <a:cs typeface="Calibri"/>
              </a:rPr>
              <a:t>with</a:t>
            </a:r>
            <a:r>
              <a:rPr lang="fr-FR" b="1" dirty="0">
                <a:latin typeface="Calibri"/>
                <a:ea typeface="Calibri"/>
                <a:cs typeface="Calibri"/>
              </a:rPr>
              <a:t> DevOps culture and </a:t>
            </a:r>
            <a:r>
              <a:rPr lang="fr-FR" b="1" err="1">
                <a:latin typeface="Calibri"/>
                <a:ea typeface="Calibri"/>
                <a:cs typeface="Calibri"/>
              </a:rPr>
              <a:t>behavior</a:t>
            </a:r>
            <a:endParaRPr lang="it-IT" b="1"/>
          </a:p>
          <a:p>
            <a:pPr marL="0" indent="0" algn="ctr">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Immagine 2" descr="Immagine che contiene testo, cerchio, Carattere, logo&#10;&#10;Descrizione generata automaticamente">
            <a:extLst>
              <a:ext uri="{FF2B5EF4-FFF2-40B4-BE49-F238E27FC236}">
                <a16:creationId xmlns:a16="http://schemas.microsoft.com/office/drawing/2014/main" id="{8D18F2AF-E9A7-C2E4-6367-86A583D4B4AD}"/>
              </a:ext>
            </a:extLst>
          </p:cNvPr>
          <p:cNvPicPr>
            <a:picLocks noChangeAspect="1"/>
          </p:cNvPicPr>
          <p:nvPr/>
        </p:nvPicPr>
        <p:blipFill>
          <a:blip r:embed="rId2"/>
          <a:stretch>
            <a:fillRect/>
          </a:stretch>
        </p:blipFill>
        <p:spPr>
          <a:xfrm>
            <a:off x="65239" y="828372"/>
            <a:ext cx="7730218" cy="2822122"/>
          </a:xfrm>
          <a:prstGeom prst="rect">
            <a:avLst/>
          </a:prstGeom>
        </p:spPr>
      </p:pic>
      <p:pic>
        <p:nvPicPr>
          <p:cNvPr id="4" name="Immagine 3" descr="Immagine che contiene testo, Carattere, diagramma, schermata&#10;&#10;Descrizione generata automaticamente">
            <a:extLst>
              <a:ext uri="{FF2B5EF4-FFF2-40B4-BE49-F238E27FC236}">
                <a16:creationId xmlns:a16="http://schemas.microsoft.com/office/drawing/2014/main" id="{010EF7B5-34C6-5279-392B-492DC58CCC89}"/>
              </a:ext>
            </a:extLst>
          </p:cNvPr>
          <p:cNvPicPr>
            <a:picLocks noChangeAspect="1"/>
          </p:cNvPicPr>
          <p:nvPr/>
        </p:nvPicPr>
        <p:blipFill>
          <a:blip r:embed="rId3"/>
          <a:stretch>
            <a:fillRect/>
          </a:stretch>
        </p:blipFill>
        <p:spPr>
          <a:xfrm>
            <a:off x="5884409" y="3486149"/>
            <a:ext cx="6247039" cy="3336472"/>
          </a:xfrm>
          <a:prstGeom prst="rect">
            <a:avLst/>
          </a:prstGeom>
        </p:spPr>
      </p:pic>
    </p:spTree>
    <p:extLst>
      <p:ext uri="{BB962C8B-B14F-4D97-AF65-F5344CB8AC3E}">
        <p14:creationId xmlns:p14="http://schemas.microsoft.com/office/powerpoint/2010/main" val="3613482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testo, schermata, Carattere, design&#10;&#10;Descrizione generata automaticamente">
            <a:extLst>
              <a:ext uri="{FF2B5EF4-FFF2-40B4-BE49-F238E27FC236}">
                <a16:creationId xmlns:a16="http://schemas.microsoft.com/office/drawing/2014/main" id="{60D896C6-41DD-3A8B-C7B3-B7BFDC95FB3E}"/>
              </a:ext>
            </a:extLst>
          </p:cNvPr>
          <p:cNvPicPr>
            <a:picLocks noChangeAspect="1"/>
          </p:cNvPicPr>
          <p:nvPr/>
        </p:nvPicPr>
        <p:blipFill>
          <a:blip r:embed="rId3"/>
          <a:stretch>
            <a:fillRect/>
          </a:stretch>
        </p:blipFill>
        <p:spPr>
          <a:xfrm>
            <a:off x="65238" y="2762098"/>
            <a:ext cx="6750505" cy="4079422"/>
          </a:xfrm>
          <a:prstGeom prst="rect">
            <a:avLst/>
          </a:prstGeom>
        </p:spPr>
      </p:pic>
      <p:sp>
        <p:nvSpPr>
          <p:cNvPr id="8" name="Espace réservé du texte 3">
            <a:extLst>
              <a:ext uri="{FF2B5EF4-FFF2-40B4-BE49-F238E27FC236}">
                <a16:creationId xmlns:a16="http://schemas.microsoft.com/office/drawing/2014/main" id="{55451A39-6000-5FE5-9C92-C3150739DA72}"/>
              </a:ext>
            </a:extLst>
          </p:cNvPr>
          <p:cNvSpPr txBox="1">
            <a:spLocks/>
          </p:cNvSpPr>
          <p:nvPr/>
        </p:nvSpPr>
        <p:spPr>
          <a:xfrm>
            <a:off x="67345" y="115338"/>
            <a:ext cx="4388918" cy="968098"/>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err="1">
                <a:solidFill>
                  <a:srgbClr val="000000"/>
                </a:solidFill>
                <a:latin typeface="Calibri"/>
                <a:ea typeface="Calibri"/>
                <a:cs typeface="Calibri"/>
              </a:rPr>
              <a:t>Getting</a:t>
            </a:r>
            <a:r>
              <a:rPr lang="fr-FR" b="1" dirty="0">
                <a:solidFill>
                  <a:srgbClr val="000000"/>
                </a:solidFill>
                <a:latin typeface="Calibri"/>
                <a:ea typeface="Calibri"/>
                <a:cs typeface="Calibri"/>
              </a:rPr>
              <a:t> </a:t>
            </a:r>
            <a:r>
              <a:rPr lang="fr-FR" b="1" dirty="0" err="1">
                <a:solidFill>
                  <a:srgbClr val="000000"/>
                </a:solidFill>
                <a:latin typeface="Calibri"/>
                <a:ea typeface="Calibri"/>
                <a:cs typeface="Calibri"/>
              </a:rPr>
              <a:t>acquainted</a:t>
            </a:r>
            <a:r>
              <a:rPr lang="fr-FR" b="1" dirty="0">
                <a:solidFill>
                  <a:srgbClr val="000000"/>
                </a:solidFill>
                <a:latin typeface="Calibri"/>
                <a:ea typeface="Calibri"/>
                <a:cs typeface="Calibri"/>
              </a:rPr>
              <a:t> </a:t>
            </a:r>
            <a:r>
              <a:rPr lang="fr-FR" b="1" dirty="0" err="1">
                <a:solidFill>
                  <a:srgbClr val="000000"/>
                </a:solidFill>
                <a:latin typeface="Calibri"/>
                <a:ea typeface="Calibri"/>
                <a:cs typeface="Calibri"/>
              </a:rPr>
              <a:t>with</a:t>
            </a:r>
            <a:r>
              <a:rPr lang="fr-FR" b="1" dirty="0">
                <a:solidFill>
                  <a:srgbClr val="000000"/>
                </a:solidFill>
                <a:latin typeface="Calibri"/>
                <a:ea typeface="Calibri"/>
                <a:cs typeface="Calibri"/>
              </a:rPr>
              <a:t> DevOps culture and </a:t>
            </a:r>
            <a:r>
              <a:rPr lang="fr-FR" b="1" dirty="0" err="1">
                <a:solidFill>
                  <a:srgbClr val="000000"/>
                </a:solidFill>
                <a:latin typeface="Calibri"/>
                <a:ea typeface="Calibri"/>
                <a:cs typeface="Calibri"/>
              </a:rPr>
              <a:t>behavior</a:t>
            </a:r>
            <a:endParaRPr lang="fr-FR" dirty="0" err="1">
              <a:solidFill>
                <a:srgbClr val="000000"/>
              </a:solidFill>
              <a:latin typeface="Calibri"/>
              <a:ea typeface="Calibri"/>
              <a:cs typeface="Calibri"/>
            </a:endParaRPr>
          </a:p>
          <a:p>
            <a:pPr algn="ctr"/>
            <a:endParaRPr lang="fr-FR" b="1" dirty="0">
              <a:solidFill>
                <a:srgbClr val="000000"/>
              </a:solidFill>
              <a:latin typeface="Calibri"/>
              <a:ea typeface="Calibri" panose="020F0502020204030204" pitchFamily="34" charset="0"/>
              <a:cs typeface="Calibri"/>
            </a:endParaRPr>
          </a:p>
          <a:p>
            <a:pPr marL="0" indent="0" algn="ctr">
              <a:buNone/>
            </a:pPr>
            <a:endParaRPr lang="fr-FR" sz="2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Immagine 8" descr="Immagine che contiene testo, schermata, Carattere, numero&#10;&#10;Descrizione generata automaticamente">
            <a:extLst>
              <a:ext uri="{FF2B5EF4-FFF2-40B4-BE49-F238E27FC236}">
                <a16:creationId xmlns:a16="http://schemas.microsoft.com/office/drawing/2014/main" id="{2709C4BF-5003-9EE3-BDF2-151719D71182}"/>
              </a:ext>
            </a:extLst>
          </p:cNvPr>
          <p:cNvPicPr>
            <a:picLocks noChangeAspect="1"/>
          </p:cNvPicPr>
          <p:nvPr/>
        </p:nvPicPr>
        <p:blipFill>
          <a:blip r:embed="rId4"/>
          <a:stretch>
            <a:fillRect/>
          </a:stretch>
        </p:blipFill>
        <p:spPr>
          <a:xfrm>
            <a:off x="4555595" y="118988"/>
            <a:ext cx="7576610" cy="4681161"/>
          </a:xfrm>
          <a:prstGeom prst="rect">
            <a:avLst/>
          </a:prstGeom>
        </p:spPr>
      </p:pic>
    </p:spTree>
    <p:extLst>
      <p:ext uri="{BB962C8B-B14F-4D97-AF65-F5344CB8AC3E}">
        <p14:creationId xmlns:p14="http://schemas.microsoft.com/office/powerpoint/2010/main" val="73760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3">
            <a:extLst>
              <a:ext uri="{FF2B5EF4-FFF2-40B4-BE49-F238E27FC236}">
                <a16:creationId xmlns:a16="http://schemas.microsoft.com/office/drawing/2014/main" id="{9B661D7B-6EDD-1378-ACEF-7D67199E2451}"/>
              </a:ext>
            </a:extLst>
          </p:cNvPr>
          <p:cNvSpPr txBox="1">
            <a:spLocks/>
          </p:cNvSpPr>
          <p:nvPr/>
        </p:nvSpPr>
        <p:spPr>
          <a:xfrm>
            <a:off x="1079716" y="82681"/>
            <a:ext cx="9603175" cy="420184"/>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err="1">
                <a:latin typeface="Calibri"/>
                <a:ea typeface="Calibri"/>
                <a:cs typeface="Calibri"/>
              </a:rPr>
              <a:t>Getting</a:t>
            </a:r>
            <a:r>
              <a:rPr lang="fr-FR" b="1" dirty="0">
                <a:latin typeface="Calibri"/>
                <a:ea typeface="Calibri"/>
                <a:cs typeface="Calibri"/>
              </a:rPr>
              <a:t> </a:t>
            </a:r>
            <a:r>
              <a:rPr lang="fr-FR" b="1" err="1">
                <a:latin typeface="Calibri"/>
                <a:ea typeface="Calibri"/>
                <a:cs typeface="Calibri"/>
              </a:rPr>
              <a:t>acquainted</a:t>
            </a:r>
            <a:r>
              <a:rPr lang="fr-FR" b="1" dirty="0">
                <a:latin typeface="Calibri"/>
                <a:ea typeface="Calibri"/>
                <a:cs typeface="Calibri"/>
              </a:rPr>
              <a:t> </a:t>
            </a:r>
            <a:r>
              <a:rPr lang="fr-FR" b="1" err="1">
                <a:latin typeface="Calibri"/>
                <a:ea typeface="Calibri"/>
                <a:cs typeface="Calibri"/>
              </a:rPr>
              <a:t>with</a:t>
            </a:r>
            <a:r>
              <a:rPr lang="fr-FR" b="1" dirty="0">
                <a:latin typeface="Calibri"/>
                <a:ea typeface="Calibri"/>
                <a:cs typeface="Calibri"/>
              </a:rPr>
              <a:t> DevOps culture and </a:t>
            </a:r>
            <a:r>
              <a:rPr lang="fr-FR" b="1" err="1">
                <a:latin typeface="Calibri"/>
                <a:ea typeface="Calibri"/>
                <a:cs typeface="Calibri"/>
              </a:rPr>
              <a:t>behavior</a:t>
            </a:r>
            <a:endParaRPr lang="fr-FR">
              <a:latin typeface="Calibri"/>
              <a:ea typeface="Calibri"/>
              <a:cs typeface="Calibri"/>
            </a:endParaRPr>
          </a:p>
          <a:p>
            <a:pPr algn="ctr"/>
            <a:endParaRPr lang="fr-FR" b="1" dirty="0">
              <a:solidFill>
                <a:srgbClr val="043962"/>
              </a:solidFill>
              <a:latin typeface="Calibri"/>
              <a:ea typeface="Calibri" panose="020F0502020204030204" pitchFamily="34" charset="0"/>
              <a:cs typeface="Calibri"/>
            </a:endParaRPr>
          </a:p>
          <a:p>
            <a:pPr marL="0" indent="0" algn="ctr">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Immagine che contiene cerchio, testo, Carattere, Elementi grafici&#10;&#10;Descrizione generata automaticamente">
            <a:extLst>
              <a:ext uri="{FF2B5EF4-FFF2-40B4-BE49-F238E27FC236}">
                <a16:creationId xmlns:a16="http://schemas.microsoft.com/office/drawing/2014/main" id="{A8CA1FE8-303D-E043-2FD1-DFE6C197C99B}"/>
              </a:ext>
            </a:extLst>
          </p:cNvPr>
          <p:cNvPicPr>
            <a:picLocks noChangeAspect="1"/>
          </p:cNvPicPr>
          <p:nvPr/>
        </p:nvPicPr>
        <p:blipFill>
          <a:blip r:embed="rId3"/>
          <a:stretch>
            <a:fillRect/>
          </a:stretch>
        </p:blipFill>
        <p:spPr>
          <a:xfrm>
            <a:off x="58436" y="557364"/>
            <a:ext cx="6829426" cy="4434569"/>
          </a:xfrm>
          <a:prstGeom prst="rect">
            <a:avLst/>
          </a:prstGeom>
        </p:spPr>
      </p:pic>
      <p:pic>
        <p:nvPicPr>
          <p:cNvPr id="5" name="Immagine 4" descr="Immagine che contiene testo, schermata, cerchio, diagramma&#10;&#10;Descrizione generata automaticamente">
            <a:extLst>
              <a:ext uri="{FF2B5EF4-FFF2-40B4-BE49-F238E27FC236}">
                <a16:creationId xmlns:a16="http://schemas.microsoft.com/office/drawing/2014/main" id="{773EC99B-A614-B060-2721-A6BD20C6D7A3}"/>
              </a:ext>
            </a:extLst>
          </p:cNvPr>
          <p:cNvPicPr>
            <a:picLocks noChangeAspect="1"/>
          </p:cNvPicPr>
          <p:nvPr/>
        </p:nvPicPr>
        <p:blipFill>
          <a:blip r:embed="rId4"/>
          <a:stretch>
            <a:fillRect/>
          </a:stretch>
        </p:blipFill>
        <p:spPr>
          <a:xfrm>
            <a:off x="5593518" y="3196091"/>
            <a:ext cx="6549421" cy="3602114"/>
          </a:xfrm>
          <a:prstGeom prst="rect">
            <a:avLst/>
          </a:prstGeom>
        </p:spPr>
      </p:pic>
    </p:spTree>
    <p:extLst>
      <p:ext uri="{BB962C8B-B14F-4D97-AF65-F5344CB8AC3E}">
        <p14:creationId xmlns:p14="http://schemas.microsoft.com/office/powerpoint/2010/main" val="3529399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3">
            <a:extLst>
              <a:ext uri="{FF2B5EF4-FFF2-40B4-BE49-F238E27FC236}">
                <a16:creationId xmlns:a16="http://schemas.microsoft.com/office/drawing/2014/main" id="{CDE677E2-366C-E7B6-9F8F-A5C1812E8224}"/>
              </a:ext>
            </a:extLst>
          </p:cNvPr>
          <p:cNvSpPr txBox="1">
            <a:spLocks/>
          </p:cNvSpPr>
          <p:nvPr/>
        </p:nvSpPr>
        <p:spPr>
          <a:xfrm>
            <a:off x="1079716" y="82681"/>
            <a:ext cx="9603175" cy="456470"/>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err="1">
                <a:latin typeface="Calibri"/>
                <a:ea typeface="Calibri"/>
                <a:cs typeface="Calibri"/>
              </a:rPr>
              <a:t>Getting</a:t>
            </a:r>
            <a:r>
              <a:rPr lang="fr-FR" b="1" dirty="0">
                <a:latin typeface="Calibri"/>
                <a:ea typeface="Calibri"/>
                <a:cs typeface="Calibri"/>
              </a:rPr>
              <a:t> </a:t>
            </a:r>
            <a:r>
              <a:rPr lang="fr-FR" b="1" err="1">
                <a:latin typeface="Calibri"/>
                <a:ea typeface="Calibri"/>
                <a:cs typeface="Calibri"/>
              </a:rPr>
              <a:t>acquainted</a:t>
            </a:r>
            <a:r>
              <a:rPr lang="fr-FR" b="1" dirty="0">
                <a:latin typeface="Calibri"/>
                <a:ea typeface="Calibri"/>
                <a:cs typeface="Calibri"/>
              </a:rPr>
              <a:t> </a:t>
            </a:r>
            <a:r>
              <a:rPr lang="fr-FR" b="1" err="1">
                <a:latin typeface="Calibri"/>
                <a:ea typeface="Calibri"/>
                <a:cs typeface="Calibri"/>
              </a:rPr>
              <a:t>with</a:t>
            </a:r>
            <a:r>
              <a:rPr lang="fr-FR" b="1" dirty="0">
                <a:latin typeface="Calibri"/>
                <a:ea typeface="Calibri"/>
                <a:cs typeface="Calibri"/>
              </a:rPr>
              <a:t> DevOps culture and </a:t>
            </a:r>
            <a:r>
              <a:rPr lang="fr-FR" b="1" err="1">
                <a:latin typeface="Calibri"/>
                <a:ea typeface="Calibri"/>
                <a:cs typeface="Calibri"/>
              </a:rPr>
              <a:t>behavior</a:t>
            </a:r>
            <a:endParaRPr lang="fr-FR">
              <a:latin typeface="Calibri"/>
              <a:ea typeface="Calibri"/>
              <a:cs typeface="Calibri"/>
            </a:endParaRPr>
          </a:p>
          <a:p>
            <a:pPr algn="ctr"/>
            <a:endParaRPr lang="fr-FR" b="1" dirty="0">
              <a:solidFill>
                <a:srgbClr val="043962"/>
              </a:solidFill>
              <a:latin typeface="Calibri" panose="020F0502020204030204" pitchFamily="34" charset="0"/>
              <a:ea typeface="Calibri" panose="020F0502020204030204" pitchFamily="34" charset="0"/>
              <a:cs typeface="Calibri"/>
            </a:endParaRPr>
          </a:p>
          <a:p>
            <a:pPr marL="0" indent="0" algn="ctr">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Immagine 6" descr="Immagine che contiene testo, schermata, Carattere, design&#10;&#10;Descrizione generata automaticamente">
            <a:extLst>
              <a:ext uri="{FF2B5EF4-FFF2-40B4-BE49-F238E27FC236}">
                <a16:creationId xmlns:a16="http://schemas.microsoft.com/office/drawing/2014/main" id="{621EF730-D151-A8B8-641F-FE1D106D4006}"/>
              </a:ext>
            </a:extLst>
          </p:cNvPr>
          <p:cNvPicPr>
            <a:picLocks noChangeAspect="1"/>
          </p:cNvPicPr>
          <p:nvPr/>
        </p:nvPicPr>
        <p:blipFill>
          <a:blip r:embed="rId2"/>
          <a:stretch>
            <a:fillRect/>
          </a:stretch>
        </p:blipFill>
        <p:spPr>
          <a:xfrm>
            <a:off x="92680" y="667053"/>
            <a:ext cx="6049736" cy="3483429"/>
          </a:xfrm>
          <a:prstGeom prst="rect">
            <a:avLst/>
          </a:prstGeom>
        </p:spPr>
      </p:pic>
      <p:pic>
        <p:nvPicPr>
          <p:cNvPr id="8" name="Immagine 7" descr="Immagine che contiene testo, schermata, Carattere, numero&#10;&#10;Descrizione generata automaticamente">
            <a:extLst>
              <a:ext uri="{FF2B5EF4-FFF2-40B4-BE49-F238E27FC236}">
                <a16:creationId xmlns:a16="http://schemas.microsoft.com/office/drawing/2014/main" id="{30543536-FF44-FDAF-7140-98F877EB8DC8}"/>
              </a:ext>
            </a:extLst>
          </p:cNvPr>
          <p:cNvPicPr>
            <a:picLocks noChangeAspect="1"/>
          </p:cNvPicPr>
          <p:nvPr/>
        </p:nvPicPr>
        <p:blipFill>
          <a:blip r:embed="rId3"/>
          <a:stretch>
            <a:fillRect/>
          </a:stretch>
        </p:blipFill>
        <p:spPr>
          <a:xfrm>
            <a:off x="5943599" y="3194276"/>
            <a:ext cx="6248401" cy="3582762"/>
          </a:xfrm>
          <a:prstGeom prst="rect">
            <a:avLst/>
          </a:prstGeom>
        </p:spPr>
      </p:pic>
      <p:pic>
        <p:nvPicPr>
          <p:cNvPr id="9" name="Immagine 8" descr="Immagine che contiene testo, schermata, vestiti&#10;&#10;Descrizione generata automaticamente">
            <a:extLst>
              <a:ext uri="{FF2B5EF4-FFF2-40B4-BE49-F238E27FC236}">
                <a16:creationId xmlns:a16="http://schemas.microsoft.com/office/drawing/2014/main" id="{45E4D0C1-13B3-6FC9-F708-E782DB14449C}"/>
              </a:ext>
            </a:extLst>
          </p:cNvPr>
          <p:cNvPicPr>
            <a:picLocks noChangeAspect="1"/>
          </p:cNvPicPr>
          <p:nvPr/>
        </p:nvPicPr>
        <p:blipFill>
          <a:blip r:embed="rId4"/>
          <a:stretch>
            <a:fillRect/>
          </a:stretch>
        </p:blipFill>
        <p:spPr>
          <a:xfrm>
            <a:off x="98123" y="4206573"/>
            <a:ext cx="6898822" cy="2571750"/>
          </a:xfrm>
          <a:prstGeom prst="rect">
            <a:avLst/>
          </a:prstGeom>
        </p:spPr>
      </p:pic>
    </p:spTree>
    <p:extLst>
      <p:ext uri="{BB962C8B-B14F-4D97-AF65-F5344CB8AC3E}">
        <p14:creationId xmlns:p14="http://schemas.microsoft.com/office/powerpoint/2010/main" val="2811919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3">
            <a:extLst>
              <a:ext uri="{FF2B5EF4-FFF2-40B4-BE49-F238E27FC236}">
                <a16:creationId xmlns:a16="http://schemas.microsoft.com/office/drawing/2014/main" id="{DB896EBD-BB5C-C0B5-3DA5-C77361746F6D}"/>
              </a:ext>
            </a:extLst>
          </p:cNvPr>
          <p:cNvSpPr txBox="1">
            <a:spLocks/>
          </p:cNvSpPr>
          <p:nvPr/>
        </p:nvSpPr>
        <p:spPr>
          <a:xfrm>
            <a:off x="1079716" y="82681"/>
            <a:ext cx="9603175" cy="456470"/>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err="1">
                <a:latin typeface="Calibri"/>
                <a:ea typeface="Calibri"/>
                <a:cs typeface="Calibri"/>
              </a:rPr>
              <a:t>Getting</a:t>
            </a:r>
            <a:r>
              <a:rPr lang="fr-FR" b="1" dirty="0">
                <a:latin typeface="Calibri"/>
                <a:ea typeface="Calibri"/>
                <a:cs typeface="Calibri"/>
              </a:rPr>
              <a:t> </a:t>
            </a:r>
            <a:r>
              <a:rPr lang="fr-FR" b="1" err="1">
                <a:latin typeface="Calibri"/>
                <a:ea typeface="Calibri"/>
                <a:cs typeface="Calibri"/>
              </a:rPr>
              <a:t>acquainted</a:t>
            </a:r>
            <a:r>
              <a:rPr lang="fr-FR" b="1" dirty="0">
                <a:latin typeface="Calibri"/>
                <a:ea typeface="Calibri"/>
                <a:cs typeface="Calibri"/>
              </a:rPr>
              <a:t> </a:t>
            </a:r>
            <a:r>
              <a:rPr lang="fr-FR" b="1" err="1">
                <a:latin typeface="Calibri"/>
                <a:ea typeface="Calibri"/>
                <a:cs typeface="Calibri"/>
              </a:rPr>
              <a:t>with</a:t>
            </a:r>
            <a:r>
              <a:rPr lang="fr-FR" b="1" dirty="0">
                <a:latin typeface="Calibri"/>
                <a:ea typeface="Calibri"/>
                <a:cs typeface="Calibri"/>
              </a:rPr>
              <a:t> DevOps culture and </a:t>
            </a:r>
            <a:r>
              <a:rPr lang="fr-FR" b="1" err="1">
                <a:latin typeface="Calibri"/>
                <a:ea typeface="Calibri"/>
                <a:cs typeface="Calibri"/>
              </a:rPr>
              <a:t>behavior</a:t>
            </a:r>
            <a:endParaRPr lang="fr-FR">
              <a:latin typeface="Calibri"/>
              <a:ea typeface="Calibri"/>
              <a:cs typeface="Calibri"/>
            </a:endParaRPr>
          </a:p>
          <a:p>
            <a:endParaRPr lang="fr-FR" b="1" dirty="0">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Immagine 5" descr="Immagine che contiene testo, schermata, Carattere, numero&#10;&#10;Descrizione generata automaticamente">
            <a:extLst>
              <a:ext uri="{FF2B5EF4-FFF2-40B4-BE49-F238E27FC236}">
                <a16:creationId xmlns:a16="http://schemas.microsoft.com/office/drawing/2014/main" id="{72CBF238-4300-AFFA-0033-A5076CA9623B}"/>
              </a:ext>
            </a:extLst>
          </p:cNvPr>
          <p:cNvPicPr>
            <a:picLocks noChangeAspect="1"/>
          </p:cNvPicPr>
          <p:nvPr/>
        </p:nvPicPr>
        <p:blipFill>
          <a:blip r:embed="rId3"/>
          <a:stretch>
            <a:fillRect/>
          </a:stretch>
        </p:blipFill>
        <p:spPr>
          <a:xfrm>
            <a:off x="671512" y="1345444"/>
            <a:ext cx="10848975" cy="4171950"/>
          </a:xfrm>
          <a:prstGeom prst="rect">
            <a:avLst/>
          </a:prstGeom>
        </p:spPr>
      </p:pic>
    </p:spTree>
    <p:extLst>
      <p:ext uri="{BB962C8B-B14F-4D97-AF65-F5344CB8AC3E}">
        <p14:creationId xmlns:p14="http://schemas.microsoft.com/office/powerpoint/2010/main" val="322946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3">
            <a:extLst>
              <a:ext uri="{FF2B5EF4-FFF2-40B4-BE49-F238E27FC236}">
                <a16:creationId xmlns:a16="http://schemas.microsoft.com/office/drawing/2014/main" id="{1C35F4A0-381C-D225-1AEB-52E9B5C93161}"/>
              </a:ext>
            </a:extLst>
          </p:cNvPr>
          <p:cNvSpPr txBox="1">
            <a:spLocks/>
          </p:cNvSpPr>
          <p:nvPr/>
        </p:nvSpPr>
        <p:spPr>
          <a:xfrm>
            <a:off x="1079716" y="82681"/>
            <a:ext cx="9603175" cy="347613"/>
          </a:xfrm>
          <a:prstGeom prst="rect">
            <a:avLst/>
          </a:prstGeom>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Immagine che contiene testo, schermata, abito, Carattere&#10;&#10;Descrizione generata automaticamente">
            <a:extLst>
              <a:ext uri="{FF2B5EF4-FFF2-40B4-BE49-F238E27FC236}">
                <a16:creationId xmlns:a16="http://schemas.microsoft.com/office/drawing/2014/main" id="{BD54F586-FCE5-5797-895C-82359B1CF82C}"/>
              </a:ext>
            </a:extLst>
          </p:cNvPr>
          <p:cNvPicPr>
            <a:picLocks noChangeAspect="1"/>
          </p:cNvPicPr>
          <p:nvPr/>
        </p:nvPicPr>
        <p:blipFill>
          <a:blip r:embed="rId3"/>
          <a:stretch>
            <a:fillRect/>
          </a:stretch>
        </p:blipFill>
        <p:spPr>
          <a:xfrm>
            <a:off x="49667" y="566738"/>
            <a:ext cx="6540954" cy="3362325"/>
          </a:xfrm>
          <a:prstGeom prst="rect">
            <a:avLst/>
          </a:prstGeom>
        </p:spPr>
      </p:pic>
      <p:pic>
        <p:nvPicPr>
          <p:cNvPr id="4" name="Immagine 3" descr="Immagine che contiene testo, schermata, Carattere, diagramma&#10;&#10;Descrizione generata automaticamente">
            <a:extLst>
              <a:ext uri="{FF2B5EF4-FFF2-40B4-BE49-F238E27FC236}">
                <a16:creationId xmlns:a16="http://schemas.microsoft.com/office/drawing/2014/main" id="{32A9FDC4-7716-3912-8050-78F5EB0B1C2C}"/>
              </a:ext>
            </a:extLst>
          </p:cNvPr>
          <p:cNvPicPr>
            <a:picLocks noChangeAspect="1"/>
          </p:cNvPicPr>
          <p:nvPr/>
        </p:nvPicPr>
        <p:blipFill>
          <a:blip r:embed="rId4"/>
          <a:stretch>
            <a:fillRect/>
          </a:stretch>
        </p:blipFill>
        <p:spPr>
          <a:xfrm>
            <a:off x="5627234" y="3654199"/>
            <a:ext cx="6445704" cy="3131004"/>
          </a:xfrm>
          <a:prstGeom prst="rect">
            <a:avLst/>
          </a:prstGeom>
        </p:spPr>
      </p:pic>
      <p:sp>
        <p:nvSpPr>
          <p:cNvPr id="6" name="Espace réservé du texte 3">
            <a:extLst>
              <a:ext uri="{FF2B5EF4-FFF2-40B4-BE49-F238E27FC236}">
                <a16:creationId xmlns:a16="http://schemas.microsoft.com/office/drawing/2014/main" id="{799E33A8-8957-CB9B-07DA-D8EB4FDF745C}"/>
              </a:ext>
            </a:extLst>
          </p:cNvPr>
          <p:cNvSpPr txBox="1">
            <a:spLocks/>
          </p:cNvSpPr>
          <p:nvPr/>
        </p:nvSpPr>
        <p:spPr>
          <a:xfrm>
            <a:off x="1297430" y="22205"/>
            <a:ext cx="9603175" cy="456470"/>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err="1">
                <a:latin typeface="Calibri"/>
                <a:ea typeface="Calibri"/>
                <a:cs typeface="Calibri"/>
              </a:rPr>
              <a:t>Understanding</a:t>
            </a:r>
            <a:r>
              <a:rPr lang="fr-FR" b="1" dirty="0">
                <a:latin typeface="Calibri"/>
                <a:ea typeface="Calibri"/>
                <a:cs typeface="Calibri"/>
              </a:rPr>
              <a:t> the value of DevOps for team and </a:t>
            </a:r>
            <a:r>
              <a:rPr lang="fr-FR" b="1" err="1">
                <a:latin typeface="Calibri"/>
                <a:ea typeface="Calibri"/>
                <a:cs typeface="Calibri"/>
              </a:rPr>
              <a:t>organizations</a:t>
            </a:r>
            <a:endParaRPr lang="fr-FR" b="1">
              <a:latin typeface="Calibri"/>
              <a:ea typeface="Calibri"/>
              <a:cs typeface="Calibri"/>
            </a:endParaRPr>
          </a:p>
          <a:p>
            <a:pPr algn="ctr"/>
            <a:endParaRPr lang="fr-FR" b="1" dirty="0">
              <a:latin typeface="Calibri"/>
              <a:ea typeface="Calibri"/>
              <a:cs typeface="Calibri"/>
            </a:endParaRPr>
          </a:p>
          <a:p>
            <a:endParaRPr lang="fr-FR" b="1" dirty="0">
              <a:solidFill>
                <a:srgbClr val="043962"/>
              </a:solidFill>
              <a:latin typeface="Calibri" panose="020F0502020204030204" pitchFamily="34" charset="0"/>
              <a:ea typeface="Calibri" panose="020F0502020204030204" pitchFamily="34" charset="0"/>
              <a:cs typeface="Calibri"/>
            </a:endParaRPr>
          </a:p>
          <a:p>
            <a:pPr marL="0" indent="0">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350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A66E024-91A9-4157-B518-669C60D495B5}"/>
              </a:ext>
            </a:extLst>
          </p:cNvPr>
          <p:cNvSpPr>
            <a:spLocks noGrp="1"/>
          </p:cNvSpPr>
          <p:nvPr>
            <p:ph type="dt" sz="half" idx="4294967295"/>
          </p:nvPr>
        </p:nvSpPr>
        <p:spPr>
          <a:xfrm>
            <a:off x="0" y="4237038"/>
            <a:ext cx="1828800" cy="244475"/>
          </a:xfrm>
          <a:prstGeom prst="rect">
            <a:avLst/>
          </a:prstGeom>
        </p:spPr>
        <p:txBody>
          <a:bodyPr vert="horz" wrap="none" lIns="60960" tIns="30480" rIns="60960" bIns="30480" numCol="1" rtlCol="0" anchor="ctr" anchorCtr="0" compatLnSpc="1">
            <a:prstTxWarp prst="textNoShape">
              <a:avLst/>
            </a:prstTxWarp>
          </a:bodyPr>
          <a:lstStyle>
            <a:defPPr>
              <a:defRPr lang="en-US"/>
            </a:defPPr>
            <a:lvl1pPr marL="0" algn="l" defTabSz="609630" rtl="0" eaLnBrk="1" latinLnBrk="0" hangingPunct="1">
              <a:defRPr sz="667" kern="1200" cap="all" spc="67" baseline="0">
                <a:solidFill>
                  <a:schemeClr val="bg1">
                    <a:lumMod val="95000"/>
                  </a:schemeClr>
                </a:solidFill>
                <a:latin typeface="Posterama" panose="020B0504020200020000" pitchFamily="34" charset="0"/>
                <a:ea typeface="+mn-ea"/>
                <a:cs typeface="Posterama" panose="020B0504020200020000" pitchFamily="34" charset="0"/>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a:lstStyle>
          <a:p>
            <a:r>
              <a:rPr lang="en-US"/>
              <a:t>8/06/20XX</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4294967295"/>
          </p:nvPr>
        </p:nvSpPr>
        <p:spPr>
          <a:xfrm>
            <a:off x="10363200" y="4237038"/>
            <a:ext cx="1828800" cy="244475"/>
          </a:xfrm>
          <a:prstGeom prst="rect">
            <a:avLst/>
          </a:prstGeom>
        </p:spPr>
        <p:txBody>
          <a:bodyPr vert="horz" wrap="none" lIns="60960" tIns="30480" rIns="60960" bIns="30480" numCol="1" rtlCol="0" anchor="ctr" anchorCtr="0" compatLnSpc="1">
            <a:prstTxWarp prst="textNoShape">
              <a:avLst/>
            </a:prstTxWarp>
          </a:bodyPr>
          <a:lstStyle>
            <a:defPPr>
              <a:defRPr lang="en-US"/>
            </a:defPPr>
            <a:lvl1pPr marL="0" algn="r" defTabSz="609630" rtl="0" eaLnBrk="1" latinLnBrk="0" hangingPunct="1">
              <a:defRPr sz="667" kern="1200" cap="all" spc="67" baseline="0">
                <a:solidFill>
                  <a:schemeClr val="bg1">
                    <a:lumMod val="95000"/>
                  </a:schemeClr>
                </a:solidFill>
                <a:latin typeface="Posterama" panose="020B0504020200020000" pitchFamily="34" charset="0"/>
                <a:ea typeface="+mn-ea"/>
                <a:cs typeface="Posterama" panose="020B0504020200020000" pitchFamily="34" charset="0"/>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a:lstStyle>
          <a:p>
            <a:fld id="{A402E4C0-AD5E-4E8C-9F21-7CCE474BDCEB}" type="slidenum">
              <a:rPr lang="en-US" smtClean="0"/>
              <a:pPr/>
              <a:t>2</a:t>
            </a:fld>
            <a:endParaRPr lang="en-US"/>
          </a:p>
        </p:txBody>
      </p:sp>
      <p:sp>
        <p:nvSpPr>
          <p:cNvPr id="12" name="Espace réservé du texte 3">
            <a:extLst>
              <a:ext uri="{FF2B5EF4-FFF2-40B4-BE49-F238E27FC236}">
                <a16:creationId xmlns:a16="http://schemas.microsoft.com/office/drawing/2014/main" id="{F4AA6729-FB48-4795-ED37-BD62368E90CF}"/>
              </a:ext>
            </a:extLst>
          </p:cNvPr>
          <p:cNvSpPr txBox="1">
            <a:spLocks/>
          </p:cNvSpPr>
          <p:nvPr/>
        </p:nvSpPr>
        <p:spPr>
          <a:xfrm>
            <a:off x="1041731" y="123112"/>
            <a:ext cx="9603175" cy="468565"/>
          </a:xfrm>
          <a:prstGeom prst="rect">
            <a:avLst/>
          </a:prstGeom>
          <a:solidFill>
            <a:schemeClr val="bg1"/>
          </a:solidFill>
          <a:ln>
            <a:solidFill>
              <a:schemeClr val="accent1">
                <a:lumMod val="75000"/>
              </a:schemeClr>
            </a:solidFill>
          </a:ln>
        </p:spPr>
        <p:txBody>
          <a:bodyPr lIns="91440" tIns="45720" rIns="91440" bIns="45720" anchor="t"/>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fr-FR" sz="2400" b="1">
                <a:solidFill>
                  <a:srgbClr val="000000"/>
                </a:solidFill>
                <a:latin typeface="Calibri" panose="020F0502020204030204" pitchFamily="34" charset="0"/>
                <a:ea typeface="Calibri" panose="020F0502020204030204" pitchFamily="34" charset="0"/>
                <a:cs typeface="Calibri" panose="020F0502020204030204" pitchFamily="34" charset="0"/>
              </a:rPr>
              <a:t>Agenda</a:t>
            </a:r>
          </a:p>
        </p:txBody>
      </p:sp>
      <p:sp>
        <p:nvSpPr>
          <p:cNvPr id="16" name="CasellaDiTesto 15">
            <a:extLst>
              <a:ext uri="{FF2B5EF4-FFF2-40B4-BE49-F238E27FC236}">
                <a16:creationId xmlns:a16="http://schemas.microsoft.com/office/drawing/2014/main" id="{C50618DB-5D8B-A1C2-D9E8-42E1AD5DD534}"/>
              </a:ext>
            </a:extLst>
          </p:cNvPr>
          <p:cNvSpPr txBox="1"/>
          <p:nvPr/>
        </p:nvSpPr>
        <p:spPr>
          <a:xfrm>
            <a:off x="1784465" y="911606"/>
            <a:ext cx="10404573" cy="5724644"/>
          </a:xfrm>
          <a:prstGeom prst="rect">
            <a:avLst/>
          </a:prstGeom>
          <a:noFill/>
        </p:spPr>
        <p:txBody>
          <a:bodyPr wrap="square" lIns="60960" tIns="30480" rIns="60960" bIns="30480" rtlCol="0" anchor="t">
            <a:spAutoFit/>
          </a:bodyPr>
          <a:lstStyle/>
          <a:p>
            <a:pPr marL="304800" indent="-304800">
              <a:lnSpc>
                <a:spcPct val="200000"/>
              </a:lnSpc>
              <a:buFont typeface="Arial" panose="020B0604020202020204" pitchFamily="34" charset="0"/>
              <a:buChar char="•"/>
            </a:pPr>
            <a:r>
              <a:rPr lang="en-US" sz="2200" b="1" dirty="0">
                <a:cs typeface="Calibri"/>
              </a:rPr>
              <a:t>Introducing DASA DevOps Fundamentals</a:t>
            </a:r>
          </a:p>
          <a:p>
            <a:pPr marL="304800" indent="-304800">
              <a:lnSpc>
                <a:spcPct val="200000"/>
              </a:lnSpc>
              <a:buFont typeface="Arial" panose="020B0604020202020204" pitchFamily="34" charset="0"/>
              <a:buChar char="•"/>
            </a:pPr>
            <a:r>
              <a:rPr lang="en-US" sz="2200" b="1" dirty="0">
                <a:cs typeface="Calibri"/>
              </a:rPr>
              <a:t>Building the DevOps Context</a:t>
            </a:r>
          </a:p>
          <a:p>
            <a:pPr marL="304800" indent="-304800">
              <a:lnSpc>
                <a:spcPct val="200000"/>
              </a:lnSpc>
              <a:buFont typeface="Arial" panose="020B0604020202020204" pitchFamily="34" charset="0"/>
              <a:buChar char="•"/>
            </a:pPr>
            <a:r>
              <a:rPr lang="en-US" sz="2200" b="1" dirty="0">
                <a:cs typeface="Calibri"/>
              </a:rPr>
              <a:t>Knowing DevOps for Individuals</a:t>
            </a:r>
          </a:p>
          <a:p>
            <a:pPr marL="304800" indent="-304800">
              <a:lnSpc>
                <a:spcPct val="200000"/>
              </a:lnSpc>
              <a:buFont typeface="Arial" panose="020B0604020202020204" pitchFamily="34" charset="0"/>
              <a:buChar char="•"/>
            </a:pPr>
            <a:r>
              <a:rPr lang="en-US" sz="2200" b="1" dirty="0">
                <a:cs typeface="Calibri"/>
              </a:rPr>
              <a:t>Getting acquainted with DevOps culture and behavior</a:t>
            </a:r>
          </a:p>
          <a:p>
            <a:pPr marL="304800" indent="-304800">
              <a:lnSpc>
                <a:spcPct val="200000"/>
              </a:lnSpc>
              <a:buFont typeface="Arial" panose="020B0604020202020204" pitchFamily="34" charset="0"/>
              <a:buChar char="•"/>
            </a:pPr>
            <a:r>
              <a:rPr lang="en-US" sz="2200" b="1" dirty="0">
                <a:cs typeface="Calibri"/>
              </a:rPr>
              <a:t>Understanding the value of DevOps for team and organizations</a:t>
            </a:r>
          </a:p>
          <a:p>
            <a:pPr marL="304800" indent="-304800">
              <a:lnSpc>
                <a:spcPct val="200000"/>
              </a:lnSpc>
              <a:buFont typeface="Arial" panose="020B0604020202020204" pitchFamily="34" charset="0"/>
              <a:buChar char="•"/>
            </a:pPr>
            <a:r>
              <a:rPr lang="en-US" sz="2200" b="1" dirty="0">
                <a:cs typeface="Calibri"/>
              </a:rPr>
              <a:t>Getting familiar with DevOps management practices</a:t>
            </a:r>
          </a:p>
          <a:p>
            <a:pPr marL="304800" indent="-304800">
              <a:lnSpc>
                <a:spcPct val="200000"/>
              </a:lnSpc>
              <a:buFont typeface="Arial" panose="020B0604020202020204" pitchFamily="34" charset="0"/>
              <a:buChar char="•"/>
            </a:pPr>
            <a:r>
              <a:rPr lang="en-US" sz="2200" b="1" dirty="0">
                <a:cs typeface="Calibri"/>
              </a:rPr>
              <a:t>Getting familiar with DevOps technical practices</a:t>
            </a:r>
          </a:p>
          <a:p>
            <a:pPr marL="304800" indent="-304800">
              <a:lnSpc>
                <a:spcPct val="200000"/>
              </a:lnSpc>
              <a:buFont typeface="Arial" panose="020B0604020202020204" pitchFamily="34" charset="0"/>
              <a:buChar char="•"/>
            </a:pPr>
            <a:r>
              <a:rPr lang="en-US" sz="2200" b="1" dirty="0">
                <a:cs typeface="Calibri"/>
              </a:rPr>
              <a:t>Enabling DevOps team performance through continuous delivery and automation</a:t>
            </a:r>
          </a:p>
          <a:p>
            <a:pPr marL="304800" indent="-304800">
              <a:buFont typeface="Arial" panose="020B0604020202020204" pitchFamily="34" charset="0"/>
              <a:buChar char="•"/>
            </a:pPr>
            <a:endParaRPr lang="LID4096" sz="1600" dirty="0">
              <a:cs typeface="Calibri"/>
            </a:endParaRPr>
          </a:p>
        </p:txBody>
      </p:sp>
    </p:spTree>
    <p:extLst>
      <p:ext uri="{BB962C8B-B14F-4D97-AF65-F5344CB8AC3E}">
        <p14:creationId xmlns:p14="http://schemas.microsoft.com/office/powerpoint/2010/main" val="262004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3">
            <a:extLst>
              <a:ext uri="{FF2B5EF4-FFF2-40B4-BE49-F238E27FC236}">
                <a16:creationId xmlns:a16="http://schemas.microsoft.com/office/drawing/2014/main" id="{86B2D49A-477A-49D3-F343-738B03360C34}"/>
              </a:ext>
            </a:extLst>
          </p:cNvPr>
          <p:cNvSpPr txBox="1">
            <a:spLocks/>
          </p:cNvSpPr>
          <p:nvPr/>
        </p:nvSpPr>
        <p:spPr>
          <a:xfrm>
            <a:off x="1079716" y="82681"/>
            <a:ext cx="9603175" cy="420184"/>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err="1">
                <a:latin typeface="Calibri"/>
                <a:ea typeface="Calibri"/>
                <a:cs typeface="Calibri"/>
              </a:rPr>
              <a:t>Understanding</a:t>
            </a:r>
            <a:r>
              <a:rPr lang="fr-FR" b="1" dirty="0">
                <a:latin typeface="Calibri"/>
                <a:ea typeface="Calibri"/>
                <a:cs typeface="Calibri"/>
              </a:rPr>
              <a:t> the value of DevOps for team and </a:t>
            </a:r>
            <a:r>
              <a:rPr lang="fr-FR" b="1" err="1">
                <a:latin typeface="Calibri"/>
                <a:ea typeface="Calibri"/>
                <a:cs typeface="Calibri"/>
              </a:rPr>
              <a:t>organizations</a:t>
            </a:r>
            <a:endParaRPr lang="it-IT"/>
          </a:p>
          <a:p>
            <a:pPr marL="0" indent="0" algn="ctr">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Immagine che contiene testo, schermata, cerchio, Carattere&#10;&#10;Descrizione generata automaticamente">
            <a:extLst>
              <a:ext uri="{FF2B5EF4-FFF2-40B4-BE49-F238E27FC236}">
                <a16:creationId xmlns:a16="http://schemas.microsoft.com/office/drawing/2014/main" id="{BD4C7E07-17D7-71A4-58B1-1EB88C6B6BB9}"/>
              </a:ext>
            </a:extLst>
          </p:cNvPr>
          <p:cNvPicPr>
            <a:picLocks noChangeAspect="1"/>
          </p:cNvPicPr>
          <p:nvPr/>
        </p:nvPicPr>
        <p:blipFill>
          <a:blip r:embed="rId3"/>
          <a:stretch>
            <a:fillRect/>
          </a:stretch>
        </p:blipFill>
        <p:spPr>
          <a:xfrm>
            <a:off x="63197" y="633413"/>
            <a:ext cx="6264730" cy="3185433"/>
          </a:xfrm>
          <a:prstGeom prst="rect">
            <a:avLst/>
          </a:prstGeom>
        </p:spPr>
      </p:pic>
      <p:pic>
        <p:nvPicPr>
          <p:cNvPr id="3" name="Immagine 2" descr="Immagine che contiene testo, cerchio, Carattere, logo&#10;&#10;Descrizione generata automaticamente">
            <a:extLst>
              <a:ext uri="{FF2B5EF4-FFF2-40B4-BE49-F238E27FC236}">
                <a16:creationId xmlns:a16="http://schemas.microsoft.com/office/drawing/2014/main" id="{7C288D7E-EA88-3F97-A812-70BBD9C00EB7}"/>
              </a:ext>
            </a:extLst>
          </p:cNvPr>
          <p:cNvPicPr>
            <a:picLocks noChangeAspect="1"/>
          </p:cNvPicPr>
          <p:nvPr/>
        </p:nvPicPr>
        <p:blipFill>
          <a:blip r:embed="rId4"/>
          <a:stretch>
            <a:fillRect/>
          </a:stretch>
        </p:blipFill>
        <p:spPr>
          <a:xfrm>
            <a:off x="63878" y="4191150"/>
            <a:ext cx="6262160" cy="1973643"/>
          </a:xfrm>
          <a:prstGeom prst="rect">
            <a:avLst/>
          </a:prstGeom>
        </p:spPr>
      </p:pic>
      <p:pic>
        <p:nvPicPr>
          <p:cNvPr id="7" name="Immagine 6" descr="Immagine che contiene testo, schermata, grafica, Carattere&#10;&#10;Descrizione generata automaticamente">
            <a:extLst>
              <a:ext uri="{FF2B5EF4-FFF2-40B4-BE49-F238E27FC236}">
                <a16:creationId xmlns:a16="http://schemas.microsoft.com/office/drawing/2014/main" id="{90A6EB44-5832-E4BB-A5C4-5F55AA015E3B}"/>
              </a:ext>
            </a:extLst>
          </p:cNvPr>
          <p:cNvPicPr>
            <a:picLocks noChangeAspect="1"/>
          </p:cNvPicPr>
          <p:nvPr/>
        </p:nvPicPr>
        <p:blipFill>
          <a:blip r:embed="rId5"/>
          <a:stretch>
            <a:fillRect/>
          </a:stretch>
        </p:blipFill>
        <p:spPr>
          <a:xfrm>
            <a:off x="6414785" y="634774"/>
            <a:ext cx="5716060" cy="3008540"/>
          </a:xfrm>
          <a:prstGeom prst="rect">
            <a:avLst/>
          </a:prstGeom>
        </p:spPr>
      </p:pic>
      <p:pic>
        <p:nvPicPr>
          <p:cNvPr id="8" name="Immagine 7" descr="Immagine che contiene testo, schermata, Carattere, diagramma&#10;&#10;Descrizione generata automaticamente">
            <a:extLst>
              <a:ext uri="{FF2B5EF4-FFF2-40B4-BE49-F238E27FC236}">
                <a16:creationId xmlns:a16="http://schemas.microsoft.com/office/drawing/2014/main" id="{E1B3C582-6A27-94EB-8BC6-7E9EDE4FEEE3}"/>
              </a:ext>
            </a:extLst>
          </p:cNvPr>
          <p:cNvPicPr>
            <a:picLocks noChangeAspect="1"/>
          </p:cNvPicPr>
          <p:nvPr/>
        </p:nvPicPr>
        <p:blipFill>
          <a:blip r:embed="rId6"/>
          <a:stretch>
            <a:fillRect/>
          </a:stretch>
        </p:blipFill>
        <p:spPr>
          <a:xfrm>
            <a:off x="6422117" y="3702428"/>
            <a:ext cx="5749775" cy="3099859"/>
          </a:xfrm>
          <a:prstGeom prst="rect">
            <a:avLst/>
          </a:prstGeom>
        </p:spPr>
      </p:pic>
    </p:spTree>
    <p:extLst>
      <p:ext uri="{BB962C8B-B14F-4D97-AF65-F5344CB8AC3E}">
        <p14:creationId xmlns:p14="http://schemas.microsoft.com/office/powerpoint/2010/main" val="1072818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3">
            <a:extLst>
              <a:ext uri="{FF2B5EF4-FFF2-40B4-BE49-F238E27FC236}">
                <a16:creationId xmlns:a16="http://schemas.microsoft.com/office/drawing/2014/main" id="{C5882413-87C3-A3BB-D3DC-977091FE656A}"/>
              </a:ext>
            </a:extLst>
          </p:cNvPr>
          <p:cNvSpPr txBox="1">
            <a:spLocks/>
          </p:cNvSpPr>
          <p:nvPr/>
        </p:nvSpPr>
        <p:spPr>
          <a:xfrm>
            <a:off x="1079716" y="82681"/>
            <a:ext cx="9603175" cy="432279"/>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err="1">
                <a:latin typeface="Calibri"/>
                <a:ea typeface="Calibri"/>
                <a:cs typeface="Calibri"/>
              </a:rPr>
              <a:t>Getting</a:t>
            </a:r>
            <a:r>
              <a:rPr lang="fr-FR" b="1" dirty="0">
                <a:latin typeface="Calibri"/>
                <a:ea typeface="Calibri"/>
                <a:cs typeface="Calibri"/>
              </a:rPr>
              <a:t> </a:t>
            </a:r>
            <a:r>
              <a:rPr lang="fr-FR" b="1" err="1">
                <a:latin typeface="Calibri"/>
                <a:ea typeface="Calibri"/>
                <a:cs typeface="Calibri"/>
              </a:rPr>
              <a:t>familiar</a:t>
            </a:r>
            <a:r>
              <a:rPr lang="fr-FR" b="1" dirty="0">
                <a:latin typeface="Calibri"/>
                <a:ea typeface="Calibri"/>
                <a:cs typeface="Calibri"/>
              </a:rPr>
              <a:t> </a:t>
            </a:r>
            <a:r>
              <a:rPr lang="fr-FR" b="1" err="1">
                <a:latin typeface="Calibri"/>
                <a:ea typeface="Calibri"/>
                <a:cs typeface="Calibri"/>
              </a:rPr>
              <a:t>with</a:t>
            </a:r>
            <a:r>
              <a:rPr lang="fr-FR" b="1" dirty="0">
                <a:latin typeface="Calibri"/>
                <a:ea typeface="Calibri"/>
                <a:cs typeface="Calibri"/>
              </a:rPr>
              <a:t> DevOps management practices</a:t>
            </a:r>
            <a:endParaRPr lang="fr-FR" b="1">
              <a:latin typeface="Calibri" panose="020F0502020204030204" pitchFamily="34" charset="0"/>
              <a:ea typeface="Calibri" panose="020F0502020204030204" pitchFamily="34" charset="0"/>
              <a:cs typeface="Calibri"/>
            </a:endParaRPr>
          </a:p>
          <a:p>
            <a:pPr marL="0" indent="0" algn="ctr">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Immagine 5" descr="Immagine che contiene testo, schermata, diagramma, cerchio&#10;&#10;Descrizione generata automaticamente">
            <a:extLst>
              <a:ext uri="{FF2B5EF4-FFF2-40B4-BE49-F238E27FC236}">
                <a16:creationId xmlns:a16="http://schemas.microsoft.com/office/drawing/2014/main" id="{3D9FA4B8-F4B2-161D-141D-02ED44A96B87}"/>
              </a:ext>
            </a:extLst>
          </p:cNvPr>
          <p:cNvPicPr>
            <a:picLocks noChangeAspect="1"/>
          </p:cNvPicPr>
          <p:nvPr/>
        </p:nvPicPr>
        <p:blipFill>
          <a:blip r:embed="rId3"/>
          <a:stretch>
            <a:fillRect/>
          </a:stretch>
        </p:blipFill>
        <p:spPr>
          <a:xfrm>
            <a:off x="65919" y="634093"/>
            <a:ext cx="4620382" cy="2309587"/>
          </a:xfrm>
          <a:prstGeom prst="rect">
            <a:avLst/>
          </a:prstGeom>
        </p:spPr>
      </p:pic>
      <p:pic>
        <p:nvPicPr>
          <p:cNvPr id="7" name="Immagine 6" descr="Immagine che contiene testo, schermata, Carattere, cerchio&#10;&#10;Descrizione generata automaticamente">
            <a:extLst>
              <a:ext uri="{FF2B5EF4-FFF2-40B4-BE49-F238E27FC236}">
                <a16:creationId xmlns:a16="http://schemas.microsoft.com/office/drawing/2014/main" id="{A93C15E3-62EE-C905-9C22-B2F6DE39BC13}"/>
              </a:ext>
            </a:extLst>
          </p:cNvPr>
          <p:cNvPicPr>
            <a:picLocks noChangeAspect="1"/>
          </p:cNvPicPr>
          <p:nvPr/>
        </p:nvPicPr>
        <p:blipFill>
          <a:blip r:embed="rId4"/>
          <a:stretch>
            <a:fillRect/>
          </a:stretch>
        </p:blipFill>
        <p:spPr>
          <a:xfrm>
            <a:off x="4791453" y="637871"/>
            <a:ext cx="6529162" cy="3789742"/>
          </a:xfrm>
          <a:prstGeom prst="rect">
            <a:avLst/>
          </a:prstGeom>
        </p:spPr>
      </p:pic>
      <p:pic>
        <p:nvPicPr>
          <p:cNvPr id="8" name="Immagine 7" descr="Immagine che contiene testo, Carattere, cerchio, Elementi grafici&#10;&#10;Descrizione generata automaticamente">
            <a:extLst>
              <a:ext uri="{FF2B5EF4-FFF2-40B4-BE49-F238E27FC236}">
                <a16:creationId xmlns:a16="http://schemas.microsoft.com/office/drawing/2014/main" id="{75C35A99-C56F-C391-8F70-BB9066C36A90}"/>
              </a:ext>
            </a:extLst>
          </p:cNvPr>
          <p:cNvPicPr>
            <a:picLocks noChangeAspect="1"/>
          </p:cNvPicPr>
          <p:nvPr/>
        </p:nvPicPr>
        <p:blipFill>
          <a:blip r:embed="rId5"/>
          <a:stretch>
            <a:fillRect/>
          </a:stretch>
        </p:blipFill>
        <p:spPr>
          <a:xfrm>
            <a:off x="63878" y="4361769"/>
            <a:ext cx="6888693" cy="2427062"/>
          </a:xfrm>
          <a:prstGeom prst="rect">
            <a:avLst/>
          </a:prstGeom>
        </p:spPr>
      </p:pic>
      <p:pic>
        <p:nvPicPr>
          <p:cNvPr id="9" name="Immagine 8" descr="Immagine che contiene testo, schermata, diagramma&#10;&#10;Descrizione generata automaticamente">
            <a:extLst>
              <a:ext uri="{FF2B5EF4-FFF2-40B4-BE49-F238E27FC236}">
                <a16:creationId xmlns:a16="http://schemas.microsoft.com/office/drawing/2014/main" id="{7F5692C5-78A4-3DE9-0B76-CE6AC4CE3B02}"/>
              </a:ext>
            </a:extLst>
          </p:cNvPr>
          <p:cNvPicPr>
            <a:picLocks noChangeAspect="1"/>
          </p:cNvPicPr>
          <p:nvPr/>
        </p:nvPicPr>
        <p:blipFill>
          <a:blip r:embed="rId6"/>
          <a:stretch>
            <a:fillRect/>
          </a:stretch>
        </p:blipFill>
        <p:spPr>
          <a:xfrm>
            <a:off x="9160327" y="3743173"/>
            <a:ext cx="2964545" cy="3028044"/>
          </a:xfrm>
          <a:prstGeom prst="rect">
            <a:avLst/>
          </a:prstGeom>
        </p:spPr>
      </p:pic>
    </p:spTree>
    <p:extLst>
      <p:ext uri="{BB962C8B-B14F-4D97-AF65-F5344CB8AC3E}">
        <p14:creationId xmlns:p14="http://schemas.microsoft.com/office/powerpoint/2010/main" val="1986629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3">
            <a:extLst>
              <a:ext uri="{FF2B5EF4-FFF2-40B4-BE49-F238E27FC236}">
                <a16:creationId xmlns:a16="http://schemas.microsoft.com/office/drawing/2014/main" id="{2A658580-AF27-7779-F4A8-0DCAA021125D}"/>
              </a:ext>
            </a:extLst>
          </p:cNvPr>
          <p:cNvSpPr txBox="1">
            <a:spLocks/>
          </p:cNvSpPr>
          <p:nvPr/>
        </p:nvSpPr>
        <p:spPr>
          <a:xfrm>
            <a:off x="252401" y="80262"/>
            <a:ext cx="7208318" cy="456470"/>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err="1">
                <a:solidFill>
                  <a:srgbClr val="000000"/>
                </a:solidFill>
                <a:latin typeface="Calibri"/>
                <a:ea typeface="Calibri"/>
                <a:cs typeface="Calibri"/>
              </a:rPr>
              <a:t>Getting</a:t>
            </a:r>
            <a:r>
              <a:rPr lang="fr-FR" b="1" dirty="0">
                <a:solidFill>
                  <a:srgbClr val="000000"/>
                </a:solidFill>
                <a:latin typeface="Calibri"/>
                <a:ea typeface="Calibri"/>
                <a:cs typeface="Calibri"/>
              </a:rPr>
              <a:t> </a:t>
            </a:r>
            <a:r>
              <a:rPr lang="fr-FR" b="1" dirty="0" err="1">
                <a:solidFill>
                  <a:srgbClr val="000000"/>
                </a:solidFill>
                <a:latin typeface="Calibri"/>
                <a:ea typeface="Calibri"/>
                <a:cs typeface="Calibri"/>
              </a:rPr>
              <a:t>familiar</a:t>
            </a:r>
            <a:r>
              <a:rPr lang="fr-FR" b="1" dirty="0">
                <a:solidFill>
                  <a:srgbClr val="000000"/>
                </a:solidFill>
                <a:latin typeface="Calibri"/>
                <a:ea typeface="Calibri"/>
                <a:cs typeface="Calibri"/>
              </a:rPr>
              <a:t> </a:t>
            </a:r>
            <a:r>
              <a:rPr lang="fr-FR" b="1" dirty="0" err="1">
                <a:solidFill>
                  <a:srgbClr val="000000"/>
                </a:solidFill>
                <a:latin typeface="Calibri"/>
                <a:ea typeface="Calibri"/>
                <a:cs typeface="Calibri"/>
              </a:rPr>
              <a:t>with</a:t>
            </a:r>
            <a:r>
              <a:rPr lang="fr-FR" b="1" dirty="0">
                <a:solidFill>
                  <a:srgbClr val="000000"/>
                </a:solidFill>
                <a:latin typeface="Calibri"/>
                <a:ea typeface="Calibri"/>
                <a:cs typeface="Calibri"/>
              </a:rPr>
              <a:t> DevOps management practices</a:t>
            </a:r>
            <a:endParaRPr lang="fr-FR" dirty="0">
              <a:solidFill>
                <a:srgbClr val="000000"/>
              </a:solidFill>
              <a:latin typeface="Calibri"/>
              <a:ea typeface="Calibri"/>
              <a:cs typeface="Calibri"/>
            </a:endParaRPr>
          </a:p>
          <a:p>
            <a:pPr algn="ctr"/>
            <a:endParaRPr lang="fr-FR" b="1" dirty="0">
              <a:solidFill>
                <a:srgbClr val="000000"/>
              </a:solidFill>
              <a:latin typeface="Calibri"/>
              <a:ea typeface="Calibri"/>
              <a:cs typeface="Calibri"/>
            </a:endParaRPr>
          </a:p>
          <a:p>
            <a:pPr algn="ctr"/>
            <a:endParaRPr lang="fr-FR" b="1" dirty="0">
              <a:solidFill>
                <a:srgbClr val="000000"/>
              </a:solidFill>
              <a:latin typeface="Calibri" panose="020F0502020204030204" pitchFamily="34" charset="0"/>
              <a:ea typeface="Calibri" panose="020F0502020204030204" pitchFamily="34" charset="0"/>
              <a:cs typeface="Calibri"/>
            </a:endParaRPr>
          </a:p>
          <a:p>
            <a:pPr marL="0" indent="0" algn="ctr">
              <a:buNone/>
            </a:pPr>
            <a:endParaRPr lang="fr-FR" sz="2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Immagine che contiene testo, schermata, diagramma, Carattere&#10;&#10;Descrizione generata automaticamente">
            <a:extLst>
              <a:ext uri="{FF2B5EF4-FFF2-40B4-BE49-F238E27FC236}">
                <a16:creationId xmlns:a16="http://schemas.microsoft.com/office/drawing/2014/main" id="{85B9CED3-4B5F-331A-E677-5D7F83ED4E99}"/>
              </a:ext>
            </a:extLst>
          </p:cNvPr>
          <p:cNvPicPr>
            <a:picLocks noChangeAspect="1"/>
          </p:cNvPicPr>
          <p:nvPr/>
        </p:nvPicPr>
        <p:blipFill>
          <a:blip r:embed="rId2"/>
          <a:stretch>
            <a:fillRect/>
          </a:stretch>
        </p:blipFill>
        <p:spPr>
          <a:xfrm>
            <a:off x="57755" y="765024"/>
            <a:ext cx="5992586" cy="2754086"/>
          </a:xfrm>
          <a:prstGeom prst="rect">
            <a:avLst/>
          </a:prstGeom>
        </p:spPr>
      </p:pic>
      <p:pic>
        <p:nvPicPr>
          <p:cNvPr id="6" name="Immagine 5" descr="Immagine che contiene testo, umbrella, Carattere, accessorio&#10;&#10;Descrizione generata automaticamente">
            <a:extLst>
              <a:ext uri="{FF2B5EF4-FFF2-40B4-BE49-F238E27FC236}">
                <a16:creationId xmlns:a16="http://schemas.microsoft.com/office/drawing/2014/main" id="{2B251DC2-913B-84B6-8AF4-4BD2B3A1FB1F}"/>
              </a:ext>
            </a:extLst>
          </p:cNvPr>
          <p:cNvPicPr>
            <a:picLocks noChangeAspect="1"/>
          </p:cNvPicPr>
          <p:nvPr/>
        </p:nvPicPr>
        <p:blipFill>
          <a:blip r:embed="rId3"/>
          <a:stretch>
            <a:fillRect/>
          </a:stretch>
        </p:blipFill>
        <p:spPr>
          <a:xfrm>
            <a:off x="96762" y="3792915"/>
            <a:ext cx="5301343" cy="2996293"/>
          </a:xfrm>
          <a:prstGeom prst="rect">
            <a:avLst/>
          </a:prstGeom>
        </p:spPr>
      </p:pic>
      <p:pic>
        <p:nvPicPr>
          <p:cNvPr id="4" name="Immagine 3" descr="Immagine che contiene testo, schermata, Carattere&#10;&#10;Descrizione generata automaticamente">
            <a:extLst>
              <a:ext uri="{FF2B5EF4-FFF2-40B4-BE49-F238E27FC236}">
                <a16:creationId xmlns:a16="http://schemas.microsoft.com/office/drawing/2014/main" id="{D4513450-9128-7199-0EF7-7A15DBDDBE95}"/>
              </a:ext>
            </a:extLst>
          </p:cNvPr>
          <p:cNvPicPr>
            <a:picLocks noChangeAspect="1"/>
          </p:cNvPicPr>
          <p:nvPr/>
        </p:nvPicPr>
        <p:blipFill>
          <a:blip r:embed="rId4"/>
          <a:stretch>
            <a:fillRect/>
          </a:stretch>
        </p:blipFill>
        <p:spPr>
          <a:xfrm>
            <a:off x="5779216" y="2144487"/>
            <a:ext cx="4813682" cy="4626428"/>
          </a:xfrm>
          <a:prstGeom prst="rect">
            <a:avLst/>
          </a:prstGeom>
        </p:spPr>
      </p:pic>
      <p:pic>
        <p:nvPicPr>
          <p:cNvPr id="7" name="Immagine 6" descr="Immagine che contiene testo, schermata, diagramma, design&#10;&#10;Descrizione generata automaticamente">
            <a:extLst>
              <a:ext uri="{FF2B5EF4-FFF2-40B4-BE49-F238E27FC236}">
                <a16:creationId xmlns:a16="http://schemas.microsoft.com/office/drawing/2014/main" id="{F0D5A26E-ED28-2415-7BAB-6F5BBC01B994}"/>
              </a:ext>
            </a:extLst>
          </p:cNvPr>
          <p:cNvPicPr>
            <a:picLocks noChangeAspect="1"/>
          </p:cNvPicPr>
          <p:nvPr/>
        </p:nvPicPr>
        <p:blipFill>
          <a:blip r:embed="rId5"/>
          <a:stretch>
            <a:fillRect/>
          </a:stretch>
        </p:blipFill>
        <p:spPr>
          <a:xfrm>
            <a:off x="7763555" y="76500"/>
            <a:ext cx="4243767" cy="3055864"/>
          </a:xfrm>
          <a:prstGeom prst="rect">
            <a:avLst/>
          </a:prstGeom>
        </p:spPr>
      </p:pic>
    </p:spTree>
    <p:extLst>
      <p:ext uri="{BB962C8B-B14F-4D97-AF65-F5344CB8AC3E}">
        <p14:creationId xmlns:p14="http://schemas.microsoft.com/office/powerpoint/2010/main" val="169113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3">
            <a:extLst>
              <a:ext uri="{FF2B5EF4-FFF2-40B4-BE49-F238E27FC236}">
                <a16:creationId xmlns:a16="http://schemas.microsoft.com/office/drawing/2014/main" id="{DAD9D3F0-C80F-BC10-BB67-8BC4D5570DB6}"/>
              </a:ext>
            </a:extLst>
          </p:cNvPr>
          <p:cNvSpPr txBox="1">
            <a:spLocks/>
          </p:cNvSpPr>
          <p:nvPr/>
        </p:nvSpPr>
        <p:spPr>
          <a:xfrm>
            <a:off x="1079716" y="82681"/>
            <a:ext cx="9603175" cy="456470"/>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err="1">
                <a:latin typeface="Calibri"/>
                <a:ea typeface="Calibri"/>
                <a:cs typeface="Calibri"/>
              </a:rPr>
              <a:t>Getting</a:t>
            </a:r>
            <a:r>
              <a:rPr lang="fr-FR" b="1" dirty="0">
                <a:latin typeface="Calibri"/>
                <a:ea typeface="Calibri"/>
                <a:cs typeface="Calibri"/>
              </a:rPr>
              <a:t> </a:t>
            </a:r>
            <a:r>
              <a:rPr lang="fr-FR" b="1" err="1">
                <a:latin typeface="Calibri"/>
                <a:ea typeface="Calibri"/>
                <a:cs typeface="Calibri"/>
              </a:rPr>
              <a:t>familiar</a:t>
            </a:r>
            <a:r>
              <a:rPr lang="fr-FR" b="1" dirty="0">
                <a:latin typeface="Calibri"/>
                <a:ea typeface="Calibri"/>
                <a:cs typeface="Calibri"/>
              </a:rPr>
              <a:t> </a:t>
            </a:r>
            <a:r>
              <a:rPr lang="fr-FR" b="1" err="1">
                <a:latin typeface="Calibri"/>
                <a:ea typeface="Calibri"/>
                <a:cs typeface="Calibri"/>
              </a:rPr>
              <a:t>with</a:t>
            </a:r>
            <a:r>
              <a:rPr lang="fr-FR" b="1" dirty="0">
                <a:latin typeface="Calibri"/>
                <a:ea typeface="Calibri"/>
                <a:cs typeface="Calibri"/>
              </a:rPr>
              <a:t> DevOps </a:t>
            </a:r>
            <a:r>
              <a:rPr lang="fr-FR" b="1" err="1">
                <a:latin typeface="Calibri"/>
                <a:ea typeface="Calibri"/>
                <a:cs typeface="Calibri"/>
              </a:rPr>
              <a:t>technical</a:t>
            </a:r>
            <a:r>
              <a:rPr lang="fr-FR" b="1" dirty="0">
                <a:latin typeface="Calibri"/>
                <a:ea typeface="Calibri"/>
                <a:cs typeface="Calibri"/>
              </a:rPr>
              <a:t> practices</a:t>
            </a:r>
            <a:endParaRPr lang="fr-FR">
              <a:latin typeface="Calibri"/>
              <a:ea typeface="Calibri"/>
              <a:cs typeface="Calibri"/>
            </a:endParaRPr>
          </a:p>
          <a:p>
            <a:pPr algn="ctr"/>
            <a:endParaRPr lang="fr-FR" b="1" dirty="0">
              <a:solidFill>
                <a:srgbClr val="043962"/>
              </a:solidFill>
              <a:latin typeface="Calibri" panose="020F0502020204030204" pitchFamily="34" charset="0"/>
              <a:ea typeface="Calibri" panose="020F0502020204030204" pitchFamily="34" charset="0"/>
              <a:cs typeface="Calibri"/>
            </a:endParaRPr>
          </a:p>
          <a:p>
            <a:pPr marL="0" indent="0" algn="ctr">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Immagine che contiene testo, schermata, Carattere, numero&#10;&#10;Descrizione generata automaticamente">
            <a:extLst>
              <a:ext uri="{FF2B5EF4-FFF2-40B4-BE49-F238E27FC236}">
                <a16:creationId xmlns:a16="http://schemas.microsoft.com/office/drawing/2014/main" id="{BAA0F38C-78FB-F54A-E8F8-9FADC6C1B7A7}"/>
              </a:ext>
            </a:extLst>
          </p:cNvPr>
          <p:cNvPicPr>
            <a:picLocks noChangeAspect="1"/>
          </p:cNvPicPr>
          <p:nvPr/>
        </p:nvPicPr>
        <p:blipFill>
          <a:blip r:embed="rId3"/>
          <a:stretch>
            <a:fillRect/>
          </a:stretch>
        </p:blipFill>
        <p:spPr>
          <a:xfrm>
            <a:off x="106816" y="1141412"/>
            <a:ext cx="5669492" cy="2994327"/>
          </a:xfrm>
          <a:prstGeom prst="rect">
            <a:avLst/>
          </a:prstGeom>
        </p:spPr>
      </p:pic>
      <p:pic>
        <p:nvPicPr>
          <p:cNvPr id="3" name="Immagine 2" descr="Immagine che contiene testo, diagramma, linea, schermata&#10;&#10;Descrizione generata automaticamente">
            <a:extLst>
              <a:ext uri="{FF2B5EF4-FFF2-40B4-BE49-F238E27FC236}">
                <a16:creationId xmlns:a16="http://schemas.microsoft.com/office/drawing/2014/main" id="{C0042AF4-AB0B-C07A-D01B-BD7DDE76E3E7}"/>
              </a:ext>
            </a:extLst>
          </p:cNvPr>
          <p:cNvPicPr>
            <a:picLocks noChangeAspect="1"/>
          </p:cNvPicPr>
          <p:nvPr/>
        </p:nvPicPr>
        <p:blipFill>
          <a:blip r:embed="rId4"/>
          <a:stretch>
            <a:fillRect/>
          </a:stretch>
        </p:blipFill>
        <p:spPr>
          <a:xfrm>
            <a:off x="109992" y="4368877"/>
            <a:ext cx="5769579" cy="2386239"/>
          </a:xfrm>
          <a:prstGeom prst="rect">
            <a:avLst/>
          </a:prstGeom>
        </p:spPr>
      </p:pic>
      <p:pic>
        <p:nvPicPr>
          <p:cNvPr id="7" name="Immagine 6" descr="Immagine che contiene testo, schermata, cerchio, diagramma&#10;&#10;Descrizione generata automaticamente">
            <a:extLst>
              <a:ext uri="{FF2B5EF4-FFF2-40B4-BE49-F238E27FC236}">
                <a16:creationId xmlns:a16="http://schemas.microsoft.com/office/drawing/2014/main" id="{B6308B60-2EB0-C0FC-3E25-15F0F3119B38}"/>
              </a:ext>
            </a:extLst>
          </p:cNvPr>
          <p:cNvPicPr>
            <a:picLocks noChangeAspect="1"/>
          </p:cNvPicPr>
          <p:nvPr/>
        </p:nvPicPr>
        <p:blipFill>
          <a:blip r:embed="rId5"/>
          <a:stretch>
            <a:fillRect/>
          </a:stretch>
        </p:blipFill>
        <p:spPr>
          <a:xfrm>
            <a:off x="6231769" y="1145646"/>
            <a:ext cx="5872843" cy="3000375"/>
          </a:xfrm>
          <a:prstGeom prst="rect">
            <a:avLst/>
          </a:prstGeom>
        </p:spPr>
      </p:pic>
      <p:pic>
        <p:nvPicPr>
          <p:cNvPr id="8" name="Immagine 7" descr="Immagine che contiene testo, diagramma, schermata, Carattere&#10;&#10;Descrizione generata automaticamente">
            <a:extLst>
              <a:ext uri="{FF2B5EF4-FFF2-40B4-BE49-F238E27FC236}">
                <a16:creationId xmlns:a16="http://schemas.microsoft.com/office/drawing/2014/main" id="{DF73273D-B833-9384-FDE5-72BEBCE0F1D2}"/>
              </a:ext>
            </a:extLst>
          </p:cNvPr>
          <p:cNvPicPr>
            <a:picLocks noChangeAspect="1"/>
          </p:cNvPicPr>
          <p:nvPr/>
        </p:nvPicPr>
        <p:blipFill>
          <a:blip r:embed="rId6"/>
          <a:stretch>
            <a:fillRect/>
          </a:stretch>
        </p:blipFill>
        <p:spPr>
          <a:xfrm>
            <a:off x="6101820" y="4364643"/>
            <a:ext cx="6002112" cy="2382611"/>
          </a:xfrm>
          <a:prstGeom prst="rect">
            <a:avLst/>
          </a:prstGeom>
        </p:spPr>
      </p:pic>
    </p:spTree>
    <p:extLst>
      <p:ext uri="{BB962C8B-B14F-4D97-AF65-F5344CB8AC3E}">
        <p14:creationId xmlns:p14="http://schemas.microsoft.com/office/powerpoint/2010/main" val="4028439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3">
            <a:extLst>
              <a:ext uri="{FF2B5EF4-FFF2-40B4-BE49-F238E27FC236}">
                <a16:creationId xmlns:a16="http://schemas.microsoft.com/office/drawing/2014/main" id="{8515135F-1972-B970-739D-49C990B9FB31}"/>
              </a:ext>
            </a:extLst>
          </p:cNvPr>
          <p:cNvSpPr txBox="1">
            <a:spLocks/>
          </p:cNvSpPr>
          <p:nvPr/>
        </p:nvSpPr>
        <p:spPr>
          <a:xfrm>
            <a:off x="184668" y="80261"/>
            <a:ext cx="6228605" cy="816907"/>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err="1">
                <a:latin typeface="Calibri"/>
                <a:ea typeface="Calibri"/>
                <a:cs typeface="Calibri"/>
              </a:rPr>
              <a:t>Enabling</a:t>
            </a:r>
            <a:r>
              <a:rPr lang="fr-FR" b="1" dirty="0">
                <a:latin typeface="Calibri"/>
                <a:ea typeface="Calibri"/>
                <a:cs typeface="Calibri"/>
              </a:rPr>
              <a:t> DevOps team performance </a:t>
            </a:r>
            <a:r>
              <a:rPr lang="fr-FR" b="1" err="1">
                <a:latin typeface="Calibri"/>
                <a:ea typeface="Calibri"/>
                <a:cs typeface="Calibri"/>
              </a:rPr>
              <a:t>through</a:t>
            </a:r>
            <a:r>
              <a:rPr lang="fr-FR" b="1" dirty="0">
                <a:latin typeface="Calibri"/>
                <a:ea typeface="Calibri"/>
                <a:cs typeface="Calibri"/>
              </a:rPr>
              <a:t> </a:t>
            </a:r>
            <a:r>
              <a:rPr lang="fr-FR" b="1" err="1">
                <a:latin typeface="Calibri"/>
                <a:ea typeface="Calibri"/>
                <a:cs typeface="Calibri"/>
              </a:rPr>
              <a:t>continuous</a:t>
            </a:r>
            <a:r>
              <a:rPr lang="fr-FR" b="1" dirty="0">
                <a:latin typeface="Calibri"/>
                <a:ea typeface="Calibri"/>
                <a:cs typeface="Calibri"/>
              </a:rPr>
              <a:t> </a:t>
            </a:r>
            <a:r>
              <a:rPr lang="fr-FR" b="1" err="1">
                <a:latin typeface="Calibri"/>
                <a:ea typeface="Calibri"/>
                <a:cs typeface="Calibri"/>
              </a:rPr>
              <a:t>delivery</a:t>
            </a:r>
            <a:r>
              <a:rPr lang="fr-FR" b="1" dirty="0">
                <a:latin typeface="Calibri"/>
                <a:ea typeface="Calibri"/>
                <a:cs typeface="Calibri"/>
              </a:rPr>
              <a:t> and automation</a:t>
            </a:r>
            <a:endParaRPr lang="it-IT"/>
          </a:p>
          <a:p>
            <a:pPr marL="0" indent="0" algn="ctr">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Immagine che contiene testo, schermata, cerchio, Carattere&#10;&#10;Descrizione generata automaticamente">
            <a:extLst>
              <a:ext uri="{FF2B5EF4-FFF2-40B4-BE49-F238E27FC236}">
                <a16:creationId xmlns:a16="http://schemas.microsoft.com/office/drawing/2014/main" id="{10FEAC8A-3952-4F04-3EF3-288BE03A4E47}"/>
              </a:ext>
            </a:extLst>
          </p:cNvPr>
          <p:cNvPicPr>
            <a:picLocks noChangeAspect="1"/>
          </p:cNvPicPr>
          <p:nvPr/>
        </p:nvPicPr>
        <p:blipFill>
          <a:blip r:embed="rId2"/>
          <a:stretch>
            <a:fillRect/>
          </a:stretch>
        </p:blipFill>
        <p:spPr>
          <a:xfrm>
            <a:off x="68623" y="1066799"/>
            <a:ext cx="4866552" cy="5717420"/>
          </a:xfrm>
          <a:prstGeom prst="rect">
            <a:avLst/>
          </a:prstGeom>
        </p:spPr>
      </p:pic>
      <p:pic>
        <p:nvPicPr>
          <p:cNvPr id="9" name="Immagine 8" descr="Immagine che contiene testo, schermata, Carattere, logo&#10;&#10;Descrizione generata automaticamente">
            <a:extLst>
              <a:ext uri="{FF2B5EF4-FFF2-40B4-BE49-F238E27FC236}">
                <a16:creationId xmlns:a16="http://schemas.microsoft.com/office/drawing/2014/main" id="{F7869170-DB1B-FD12-D781-B4BABCAA82CF}"/>
              </a:ext>
            </a:extLst>
          </p:cNvPr>
          <p:cNvPicPr>
            <a:picLocks noChangeAspect="1"/>
          </p:cNvPicPr>
          <p:nvPr/>
        </p:nvPicPr>
        <p:blipFill>
          <a:blip r:embed="rId3"/>
          <a:stretch>
            <a:fillRect/>
          </a:stretch>
        </p:blipFill>
        <p:spPr>
          <a:xfrm>
            <a:off x="4929263" y="4195232"/>
            <a:ext cx="7186084" cy="2595639"/>
          </a:xfrm>
          <a:prstGeom prst="rect">
            <a:avLst/>
          </a:prstGeom>
        </p:spPr>
      </p:pic>
      <p:pic>
        <p:nvPicPr>
          <p:cNvPr id="8" name="Immagine 7" descr="Immagine che contiene testo, schermata, Carattere, diagramma&#10;&#10;Descrizione generata automaticamente">
            <a:extLst>
              <a:ext uri="{FF2B5EF4-FFF2-40B4-BE49-F238E27FC236}">
                <a16:creationId xmlns:a16="http://schemas.microsoft.com/office/drawing/2014/main" id="{5321F1A3-D5AB-8BBB-31DC-35F6FAF7EB2C}"/>
              </a:ext>
            </a:extLst>
          </p:cNvPr>
          <p:cNvPicPr>
            <a:picLocks noChangeAspect="1"/>
          </p:cNvPicPr>
          <p:nvPr/>
        </p:nvPicPr>
        <p:blipFill>
          <a:blip r:embed="rId4"/>
          <a:stretch>
            <a:fillRect/>
          </a:stretch>
        </p:blipFill>
        <p:spPr>
          <a:xfrm>
            <a:off x="6571916" y="84667"/>
            <a:ext cx="5549360" cy="4182535"/>
          </a:xfrm>
          <a:prstGeom prst="rect">
            <a:avLst/>
          </a:prstGeom>
        </p:spPr>
      </p:pic>
    </p:spTree>
    <p:extLst>
      <p:ext uri="{BB962C8B-B14F-4D97-AF65-F5344CB8AC3E}">
        <p14:creationId xmlns:p14="http://schemas.microsoft.com/office/powerpoint/2010/main" val="2246514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0" name="Rectangle 19">
            <a:extLst>
              <a:ext uri="{FF2B5EF4-FFF2-40B4-BE49-F238E27FC236}">
                <a16:creationId xmlns:a16="http://schemas.microsoft.com/office/drawing/2014/main" id="{CE3D4922-3D1C-4679-9A86-15BFC1A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64E9BCF-1B67-4514-808C-A5DCBDEB4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4" name="Group 23">
            <a:extLst>
              <a:ext uri="{FF2B5EF4-FFF2-40B4-BE49-F238E27FC236}">
                <a16:creationId xmlns:a16="http://schemas.microsoft.com/office/drawing/2014/main" id="{32238778-9D1D-45F4-BB78-76F208A224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5" name="Freeform 6">
              <a:extLst>
                <a:ext uri="{FF2B5EF4-FFF2-40B4-BE49-F238E27FC236}">
                  <a16:creationId xmlns:a16="http://schemas.microsoft.com/office/drawing/2014/main" id="{93667F4D-F2CD-4E50-BACC-24766910F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20CAAE25-D2F2-493F-9569-EC552C1AD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 name="Freeform 8">
              <a:extLst>
                <a:ext uri="{FF2B5EF4-FFF2-40B4-BE49-F238E27FC236}">
                  <a16:creationId xmlns:a16="http://schemas.microsoft.com/office/drawing/2014/main" id="{42D5E996-541D-42BA-8B22-F7E96752CE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 name="Freeform 9">
              <a:extLst>
                <a:ext uri="{FF2B5EF4-FFF2-40B4-BE49-F238E27FC236}">
                  <a16:creationId xmlns:a16="http://schemas.microsoft.com/office/drawing/2014/main" id="{6BDB86F1-7C07-4D49-B9C9-7837A1FB2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92FDEA97-0861-44C0-9B26-4BB5F777A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A9F3AA02-C861-444A-9178-0BD3D3CE1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 name="Espace réservé du texte 3">
            <a:extLst>
              <a:ext uri="{FF2B5EF4-FFF2-40B4-BE49-F238E27FC236}">
                <a16:creationId xmlns:a16="http://schemas.microsoft.com/office/drawing/2014/main" id="{D8DBA2DF-5CF6-11F2-BDAD-B9D4549EEC1D}"/>
              </a:ext>
            </a:extLst>
          </p:cNvPr>
          <p:cNvSpPr txBox="1">
            <a:spLocks/>
          </p:cNvSpPr>
          <p:nvPr/>
        </p:nvSpPr>
        <p:spPr>
          <a:xfrm>
            <a:off x="4947167" y="2339609"/>
            <a:ext cx="6698127" cy="2850761"/>
          </a:xfrm>
          <a:prstGeom prst="rect">
            <a:avLst/>
          </a:prstGeom>
          <a:solidFill>
            <a:schemeClr val="bg1"/>
          </a:solidFill>
          <a:ln>
            <a:solidFill>
              <a:srgbClr val="4472C4"/>
            </a:solidFill>
          </a:ln>
        </p:spPr>
        <p:txBody>
          <a:bodyPr vert="horz" lIns="91440" tIns="45720" rIns="91440" bIns="45720" rtlCol="0" anchor="ctr">
            <a:norm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defTabSz="457200">
              <a:spcBef>
                <a:spcPct val="0"/>
              </a:spcBef>
              <a:spcAft>
                <a:spcPts val="600"/>
              </a:spcAft>
            </a:pPr>
            <a:r>
              <a:rPr lang="en-US" sz="5400" b="1" dirty="0">
                <a:ln w="3175" cmpd="sng">
                  <a:noFill/>
                </a:ln>
                <a:latin typeface="+mj-lt"/>
                <a:ea typeface="+mj-ea"/>
                <a:cs typeface="+mj-cs"/>
              </a:rPr>
              <a:t>Thank you!</a:t>
            </a:r>
          </a:p>
          <a:p>
            <a:pPr defTabSz="457200">
              <a:spcBef>
                <a:spcPct val="0"/>
              </a:spcBef>
              <a:spcAft>
                <a:spcPts val="600"/>
              </a:spcAft>
            </a:pPr>
            <a:endParaRPr lang="en-US" sz="5400" b="1" dirty="0">
              <a:ln w="3175" cmpd="sng">
                <a:noFill/>
              </a:ln>
              <a:latin typeface="+mj-lt"/>
              <a:ea typeface="+mj-ea"/>
              <a:cs typeface="+mj-cs"/>
            </a:endParaRPr>
          </a:p>
          <a:p>
            <a:pPr defTabSz="457200">
              <a:spcBef>
                <a:spcPct val="0"/>
              </a:spcBef>
              <a:spcAft>
                <a:spcPts val="600"/>
              </a:spcAft>
            </a:pPr>
            <a:r>
              <a:rPr lang="en-US" sz="5400" b="1" dirty="0">
                <a:ln w="3175" cmpd="sng">
                  <a:noFill/>
                </a:ln>
                <a:latin typeface="+mj-lt"/>
                <a:ea typeface="+mj-ea"/>
                <a:cs typeface="+mj-cs"/>
              </a:rPr>
              <a:t>Ivan Cipriani</a:t>
            </a:r>
          </a:p>
        </p:txBody>
      </p:sp>
    </p:spTree>
    <p:extLst>
      <p:ext uri="{BB962C8B-B14F-4D97-AF65-F5344CB8AC3E}">
        <p14:creationId xmlns:p14="http://schemas.microsoft.com/office/powerpoint/2010/main" val="2336251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3">
            <a:extLst>
              <a:ext uri="{FF2B5EF4-FFF2-40B4-BE49-F238E27FC236}">
                <a16:creationId xmlns:a16="http://schemas.microsoft.com/office/drawing/2014/main" id="{21D3BBA9-5F1E-027D-F671-7BFD1DA3C25B}"/>
              </a:ext>
            </a:extLst>
          </p:cNvPr>
          <p:cNvSpPr txBox="1">
            <a:spLocks/>
          </p:cNvSpPr>
          <p:nvPr/>
        </p:nvSpPr>
        <p:spPr>
          <a:xfrm>
            <a:off x="1132185" y="90664"/>
            <a:ext cx="9603175" cy="468565"/>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err="1">
                <a:solidFill>
                  <a:srgbClr val="043962"/>
                </a:solidFill>
                <a:latin typeface="Calibri"/>
                <a:ea typeface="Calibri"/>
                <a:cs typeface="Calibri"/>
              </a:rPr>
              <a:t>Introducing</a:t>
            </a:r>
            <a:r>
              <a:rPr lang="fr-FR" b="1" dirty="0">
                <a:solidFill>
                  <a:srgbClr val="043962"/>
                </a:solidFill>
                <a:latin typeface="Calibri"/>
                <a:ea typeface="Calibri"/>
                <a:cs typeface="Calibri"/>
              </a:rPr>
              <a:t> DASA DevOps Fundamentals</a:t>
            </a:r>
            <a:endParaRPr lang="it-IT" dirty="0"/>
          </a:p>
        </p:txBody>
      </p:sp>
      <p:pic>
        <p:nvPicPr>
          <p:cNvPr id="2" name="Immagine 1" descr="Immagine che contiene testo, schermata, Carattere, numero&#10;&#10;Descrizione generata automaticamente">
            <a:extLst>
              <a:ext uri="{FF2B5EF4-FFF2-40B4-BE49-F238E27FC236}">
                <a16:creationId xmlns:a16="http://schemas.microsoft.com/office/drawing/2014/main" id="{44CC5768-1028-E35F-092A-85BF8C4F6B01}"/>
              </a:ext>
            </a:extLst>
          </p:cNvPr>
          <p:cNvPicPr>
            <a:picLocks noChangeAspect="1"/>
          </p:cNvPicPr>
          <p:nvPr/>
        </p:nvPicPr>
        <p:blipFill>
          <a:blip r:embed="rId2"/>
          <a:stretch>
            <a:fillRect/>
          </a:stretch>
        </p:blipFill>
        <p:spPr>
          <a:xfrm>
            <a:off x="3421440" y="1933108"/>
            <a:ext cx="8677274" cy="4826026"/>
          </a:xfrm>
          <a:prstGeom prst="rect">
            <a:avLst/>
          </a:prstGeom>
        </p:spPr>
      </p:pic>
      <p:pic>
        <p:nvPicPr>
          <p:cNvPr id="3" name="Immagine 2" descr="DASA DevOps Fundamentals | 1WorldTraining">
            <a:extLst>
              <a:ext uri="{FF2B5EF4-FFF2-40B4-BE49-F238E27FC236}">
                <a16:creationId xmlns:a16="http://schemas.microsoft.com/office/drawing/2014/main" id="{2EF642C8-6B8C-CBDE-7FCE-16AA20928ACA}"/>
              </a:ext>
            </a:extLst>
          </p:cNvPr>
          <p:cNvPicPr>
            <a:picLocks noChangeAspect="1"/>
          </p:cNvPicPr>
          <p:nvPr/>
        </p:nvPicPr>
        <p:blipFill>
          <a:blip r:embed="rId3"/>
          <a:stretch>
            <a:fillRect/>
          </a:stretch>
        </p:blipFill>
        <p:spPr>
          <a:xfrm>
            <a:off x="338667" y="950458"/>
            <a:ext cx="2324100" cy="1971675"/>
          </a:xfrm>
          <a:prstGeom prst="rect">
            <a:avLst/>
          </a:prstGeom>
        </p:spPr>
      </p:pic>
    </p:spTree>
    <p:extLst>
      <p:ext uri="{BB962C8B-B14F-4D97-AF65-F5344CB8AC3E}">
        <p14:creationId xmlns:p14="http://schemas.microsoft.com/office/powerpoint/2010/main" val="344038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3">
            <a:extLst>
              <a:ext uri="{FF2B5EF4-FFF2-40B4-BE49-F238E27FC236}">
                <a16:creationId xmlns:a16="http://schemas.microsoft.com/office/drawing/2014/main" id="{16D5A914-25BA-E9BE-3C8C-1C50DB2CBFCD}"/>
              </a:ext>
            </a:extLst>
          </p:cNvPr>
          <p:cNvSpPr txBox="1">
            <a:spLocks/>
          </p:cNvSpPr>
          <p:nvPr/>
        </p:nvSpPr>
        <p:spPr>
          <a:xfrm>
            <a:off x="1120090" y="78568"/>
            <a:ext cx="9603175" cy="444374"/>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err="1">
                <a:solidFill>
                  <a:srgbClr val="043962"/>
                </a:solidFill>
                <a:latin typeface="Calibri"/>
                <a:ea typeface="Calibri"/>
                <a:cs typeface="Calibri"/>
              </a:rPr>
              <a:t>Introducing</a:t>
            </a:r>
            <a:r>
              <a:rPr lang="fr-FR" b="1" dirty="0">
                <a:solidFill>
                  <a:srgbClr val="043962"/>
                </a:solidFill>
                <a:latin typeface="Calibri"/>
                <a:ea typeface="Calibri"/>
                <a:cs typeface="Calibri"/>
              </a:rPr>
              <a:t> DASA DevOps Fundamentals</a:t>
            </a:r>
            <a:endParaRPr lang="it-IT" b="1" dirty="0"/>
          </a:p>
        </p:txBody>
      </p:sp>
      <p:pic>
        <p:nvPicPr>
          <p:cNvPr id="2" name="Immagine 1" descr="Immagine che contiene testo, schermata, Carattere, numero&#10;&#10;Descrizione generata automaticamente">
            <a:extLst>
              <a:ext uri="{FF2B5EF4-FFF2-40B4-BE49-F238E27FC236}">
                <a16:creationId xmlns:a16="http://schemas.microsoft.com/office/drawing/2014/main" id="{76CE23A3-907D-C6F6-D635-90DDEBB0264E}"/>
              </a:ext>
            </a:extLst>
          </p:cNvPr>
          <p:cNvPicPr>
            <a:picLocks noChangeAspect="1"/>
          </p:cNvPicPr>
          <p:nvPr/>
        </p:nvPicPr>
        <p:blipFill>
          <a:blip r:embed="rId2"/>
          <a:stretch>
            <a:fillRect/>
          </a:stretch>
        </p:blipFill>
        <p:spPr>
          <a:xfrm>
            <a:off x="2238375" y="867974"/>
            <a:ext cx="7381875" cy="5531627"/>
          </a:xfrm>
          <a:prstGeom prst="rect">
            <a:avLst/>
          </a:prstGeom>
        </p:spPr>
      </p:pic>
    </p:spTree>
    <p:extLst>
      <p:ext uri="{BB962C8B-B14F-4D97-AF65-F5344CB8AC3E}">
        <p14:creationId xmlns:p14="http://schemas.microsoft.com/office/powerpoint/2010/main" val="2204685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3">
            <a:extLst>
              <a:ext uri="{FF2B5EF4-FFF2-40B4-BE49-F238E27FC236}">
                <a16:creationId xmlns:a16="http://schemas.microsoft.com/office/drawing/2014/main" id="{2D5C4479-D6A3-A11A-D553-6C00317927D5}"/>
              </a:ext>
            </a:extLst>
          </p:cNvPr>
          <p:cNvSpPr txBox="1">
            <a:spLocks/>
          </p:cNvSpPr>
          <p:nvPr/>
        </p:nvSpPr>
        <p:spPr>
          <a:xfrm>
            <a:off x="1132185" y="90664"/>
            <a:ext cx="9603175" cy="468565"/>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a:solidFill>
                  <a:srgbClr val="000000"/>
                </a:solidFill>
                <a:latin typeface="Calibri"/>
                <a:ea typeface="Calibri"/>
                <a:cs typeface="Calibri"/>
              </a:rPr>
              <a:t>Building the DevOps </a:t>
            </a:r>
            <a:r>
              <a:rPr lang="fr-FR" b="1" dirty="0" err="1">
                <a:solidFill>
                  <a:srgbClr val="000000"/>
                </a:solidFill>
                <a:latin typeface="Calibri"/>
                <a:ea typeface="Calibri"/>
                <a:cs typeface="Calibri"/>
              </a:rPr>
              <a:t>Context</a:t>
            </a:r>
          </a:p>
          <a:p>
            <a:pPr algn="ctr"/>
            <a:endParaRPr lang="fr-FR" sz="2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9" name="Immagine 8" descr="Immagine che contiene vestiti, testo, calzature, uomo&#10;&#10;Descrizione generata automaticamente">
            <a:extLst>
              <a:ext uri="{FF2B5EF4-FFF2-40B4-BE49-F238E27FC236}">
                <a16:creationId xmlns:a16="http://schemas.microsoft.com/office/drawing/2014/main" id="{734BE209-7615-83F1-0159-AD0C0C2B2022}"/>
              </a:ext>
            </a:extLst>
          </p:cNvPr>
          <p:cNvPicPr>
            <a:picLocks noChangeAspect="1"/>
          </p:cNvPicPr>
          <p:nvPr/>
        </p:nvPicPr>
        <p:blipFill>
          <a:blip r:embed="rId3"/>
          <a:stretch>
            <a:fillRect/>
          </a:stretch>
        </p:blipFill>
        <p:spPr>
          <a:xfrm>
            <a:off x="47625" y="628119"/>
            <a:ext cx="6991350" cy="4268262"/>
          </a:xfrm>
          <a:prstGeom prst="rect">
            <a:avLst/>
          </a:prstGeom>
        </p:spPr>
      </p:pic>
      <p:pic>
        <p:nvPicPr>
          <p:cNvPr id="12" name="Immagine 11" descr="Immagine che contiene testo, schermata&#10;&#10;Descrizione generata automaticamente">
            <a:extLst>
              <a:ext uri="{FF2B5EF4-FFF2-40B4-BE49-F238E27FC236}">
                <a16:creationId xmlns:a16="http://schemas.microsoft.com/office/drawing/2014/main" id="{C5B57C37-FC22-EA1A-2E1A-119DE7860A47}"/>
              </a:ext>
            </a:extLst>
          </p:cNvPr>
          <p:cNvPicPr>
            <a:picLocks noChangeAspect="1"/>
          </p:cNvPicPr>
          <p:nvPr/>
        </p:nvPicPr>
        <p:blipFill>
          <a:blip r:embed="rId4"/>
          <a:stretch>
            <a:fillRect/>
          </a:stretch>
        </p:blipFill>
        <p:spPr>
          <a:xfrm>
            <a:off x="5225143" y="3966929"/>
            <a:ext cx="6858000" cy="2809587"/>
          </a:xfrm>
          <a:prstGeom prst="rect">
            <a:avLst/>
          </a:prstGeom>
        </p:spPr>
      </p:pic>
    </p:spTree>
    <p:extLst>
      <p:ext uri="{BB962C8B-B14F-4D97-AF65-F5344CB8AC3E}">
        <p14:creationId xmlns:p14="http://schemas.microsoft.com/office/powerpoint/2010/main" val="3821656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A949C-D0D6-F0C1-D1CE-1E501FC2EDC0}"/>
              </a:ext>
            </a:extLst>
          </p:cNvPr>
          <p:cNvSpPr>
            <a:spLocks noGrp="1"/>
          </p:cNvSpPr>
          <p:nvPr>
            <p:ph type="dt" sz="half" idx="4294967295"/>
          </p:nvPr>
        </p:nvSpPr>
        <p:spPr>
          <a:xfrm>
            <a:off x="0" y="4237038"/>
            <a:ext cx="1828800" cy="244475"/>
          </a:xfrm>
          <a:prstGeom prst="rect">
            <a:avLst/>
          </a:prstGeom>
        </p:spPr>
        <p:txBody>
          <a:bodyPr vert="horz" wrap="none" lIns="60960" tIns="30480" rIns="60960" bIns="30480" numCol="1" rtlCol="0" anchor="ctr" anchorCtr="0" compatLnSpc="1">
            <a:prstTxWarp prst="textNoShape">
              <a:avLst/>
            </a:prstTxWarp>
          </a:bodyPr>
          <a:lstStyle>
            <a:defPPr>
              <a:defRPr lang="en-US"/>
            </a:defPPr>
            <a:lvl1pPr marL="0" algn="l" defTabSz="609630" rtl="0" eaLnBrk="1" latinLnBrk="0" hangingPunct="1">
              <a:defRPr sz="667" kern="1200" cap="all" spc="67" baseline="0">
                <a:solidFill>
                  <a:schemeClr val="bg1">
                    <a:lumMod val="95000"/>
                  </a:schemeClr>
                </a:solidFill>
                <a:latin typeface="Posterama" panose="020B0504020200020000" pitchFamily="34" charset="0"/>
                <a:ea typeface="+mn-ea"/>
                <a:cs typeface="Posterama" panose="020B0504020200020000" pitchFamily="34" charset="0"/>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a:lstStyle>
          <a:p>
            <a:r>
              <a:rPr lang="en-US"/>
              <a:t>8/06/20XX</a:t>
            </a:r>
          </a:p>
        </p:txBody>
      </p:sp>
      <p:sp>
        <p:nvSpPr>
          <p:cNvPr id="4" name="Slide Number Placeholder 3">
            <a:extLst>
              <a:ext uri="{FF2B5EF4-FFF2-40B4-BE49-F238E27FC236}">
                <a16:creationId xmlns:a16="http://schemas.microsoft.com/office/drawing/2014/main" id="{092E9C29-3F33-4350-91BB-6D8DEAB4ADB0}"/>
              </a:ext>
            </a:extLst>
          </p:cNvPr>
          <p:cNvSpPr>
            <a:spLocks noGrp="1"/>
          </p:cNvSpPr>
          <p:nvPr>
            <p:ph type="sldNum" sz="quarter" idx="4294967295"/>
          </p:nvPr>
        </p:nvSpPr>
        <p:spPr>
          <a:xfrm>
            <a:off x="10363200" y="4237038"/>
            <a:ext cx="1828800" cy="244475"/>
          </a:xfrm>
          <a:prstGeom prst="rect">
            <a:avLst/>
          </a:prstGeom>
        </p:spPr>
        <p:txBody>
          <a:bodyPr vert="horz" wrap="none" lIns="60960" tIns="30480" rIns="60960" bIns="30480" numCol="1" rtlCol="0" anchor="ctr" anchorCtr="0" compatLnSpc="1">
            <a:prstTxWarp prst="textNoShape">
              <a:avLst/>
            </a:prstTxWarp>
          </a:bodyPr>
          <a:lstStyle>
            <a:defPPr>
              <a:defRPr lang="en-US"/>
            </a:defPPr>
            <a:lvl1pPr marL="0" algn="r" defTabSz="609630" rtl="0" eaLnBrk="1" latinLnBrk="0" hangingPunct="1">
              <a:defRPr sz="667" kern="1200" cap="all" spc="67" baseline="0">
                <a:solidFill>
                  <a:schemeClr val="bg1">
                    <a:lumMod val="95000"/>
                  </a:schemeClr>
                </a:solidFill>
                <a:latin typeface="Posterama" panose="020B0504020200020000" pitchFamily="34" charset="0"/>
                <a:ea typeface="+mn-ea"/>
                <a:cs typeface="Posterama" panose="020B0504020200020000" pitchFamily="34" charset="0"/>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a:lstStyle>
          <a:p>
            <a:fld id="{A402E4C0-AD5E-4E8C-9F21-7CCE474BDCEB}" type="slidenum">
              <a:rPr lang="en-US" smtClean="0"/>
              <a:pPr/>
              <a:t>6</a:t>
            </a:fld>
            <a:endParaRPr lang="en-US"/>
          </a:p>
        </p:txBody>
      </p:sp>
      <p:sp>
        <p:nvSpPr>
          <p:cNvPr id="8" name="Espace réservé du texte 3">
            <a:extLst>
              <a:ext uri="{FF2B5EF4-FFF2-40B4-BE49-F238E27FC236}">
                <a16:creationId xmlns:a16="http://schemas.microsoft.com/office/drawing/2014/main" id="{3BC93BEB-54DB-14F2-D6F9-321346BC936D}"/>
              </a:ext>
            </a:extLst>
          </p:cNvPr>
          <p:cNvSpPr txBox="1">
            <a:spLocks/>
          </p:cNvSpPr>
          <p:nvPr/>
        </p:nvSpPr>
        <p:spPr>
          <a:xfrm>
            <a:off x="1132185" y="114854"/>
            <a:ext cx="9603175" cy="456470"/>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a:latin typeface="Calibri"/>
                <a:ea typeface="Calibri"/>
                <a:cs typeface="Calibri"/>
              </a:rPr>
              <a:t>Building</a:t>
            </a:r>
            <a:r>
              <a:rPr lang="fr-FR" b="1" dirty="0">
                <a:solidFill>
                  <a:srgbClr val="043962"/>
                </a:solidFill>
                <a:latin typeface="Calibri"/>
                <a:ea typeface="Calibri"/>
                <a:cs typeface="Calibri"/>
              </a:rPr>
              <a:t> the DevOps </a:t>
            </a:r>
            <a:r>
              <a:rPr lang="fr-FR" b="1" err="1">
                <a:solidFill>
                  <a:srgbClr val="043962"/>
                </a:solidFill>
                <a:latin typeface="Calibri"/>
                <a:ea typeface="Calibri"/>
                <a:cs typeface="Calibri"/>
              </a:rPr>
              <a:t>Context</a:t>
            </a:r>
            <a:endParaRPr lang="fr-FR" b="1">
              <a:solidFill>
                <a:srgbClr val="043962"/>
              </a:solidFill>
              <a:latin typeface="Calibri"/>
              <a:ea typeface="Calibri"/>
              <a:cs typeface="Calibri"/>
            </a:endParaRPr>
          </a:p>
          <a:p>
            <a:pPr marL="0" indent="0" algn="ctr">
              <a:buNone/>
            </a:pPr>
            <a:endParaRPr lang="fr-FR" sz="2400" b="1" dirty="0">
              <a:solidFill>
                <a:srgbClr val="043962"/>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Immagine 5" descr="Immagine che contiene testo, vestiti, calzature, schermata&#10;&#10;Descrizione generata automaticamente">
            <a:extLst>
              <a:ext uri="{FF2B5EF4-FFF2-40B4-BE49-F238E27FC236}">
                <a16:creationId xmlns:a16="http://schemas.microsoft.com/office/drawing/2014/main" id="{2F234B7F-12FF-5B38-01C1-3E6525F69EFB}"/>
              </a:ext>
            </a:extLst>
          </p:cNvPr>
          <p:cNvPicPr>
            <a:picLocks noChangeAspect="1"/>
          </p:cNvPicPr>
          <p:nvPr/>
        </p:nvPicPr>
        <p:blipFill>
          <a:blip r:embed="rId3"/>
          <a:stretch>
            <a:fillRect/>
          </a:stretch>
        </p:blipFill>
        <p:spPr>
          <a:xfrm>
            <a:off x="1717070" y="799586"/>
            <a:ext cx="8448675" cy="5920740"/>
          </a:xfrm>
          <a:prstGeom prst="rect">
            <a:avLst/>
          </a:prstGeom>
        </p:spPr>
      </p:pic>
    </p:spTree>
    <p:extLst>
      <p:ext uri="{BB962C8B-B14F-4D97-AF65-F5344CB8AC3E}">
        <p14:creationId xmlns:p14="http://schemas.microsoft.com/office/powerpoint/2010/main" val="327399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texte 3">
            <a:extLst>
              <a:ext uri="{FF2B5EF4-FFF2-40B4-BE49-F238E27FC236}">
                <a16:creationId xmlns:a16="http://schemas.microsoft.com/office/drawing/2014/main" id="{21D3BBA9-5F1E-027D-F671-7BFD1DA3C25B}"/>
              </a:ext>
            </a:extLst>
          </p:cNvPr>
          <p:cNvSpPr txBox="1">
            <a:spLocks/>
          </p:cNvSpPr>
          <p:nvPr/>
        </p:nvSpPr>
        <p:spPr>
          <a:xfrm>
            <a:off x="1066801" y="82681"/>
            <a:ext cx="9603175" cy="432279"/>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a:solidFill>
                  <a:srgbClr val="000000"/>
                </a:solidFill>
                <a:latin typeface="Calibri"/>
                <a:ea typeface="Calibri"/>
                <a:cs typeface="Calibri"/>
              </a:rPr>
              <a:t>Building the DevOps </a:t>
            </a:r>
            <a:r>
              <a:rPr lang="fr-FR" b="1" err="1">
                <a:solidFill>
                  <a:srgbClr val="000000"/>
                </a:solidFill>
                <a:latin typeface="Calibri"/>
                <a:ea typeface="Calibri"/>
                <a:cs typeface="Calibri"/>
              </a:rPr>
              <a:t>Context</a:t>
            </a:r>
            <a:r>
              <a:rPr lang="fr-FR" b="1" dirty="0">
                <a:solidFill>
                  <a:srgbClr val="000000"/>
                </a:solidFill>
                <a:latin typeface="Calibri"/>
                <a:ea typeface="Calibri"/>
                <a:cs typeface="Calibri"/>
              </a:rPr>
              <a:t> </a:t>
            </a:r>
            <a:endParaRPr lang="it-IT" b="1" dirty="0">
              <a:solidFill>
                <a:srgbClr val="000000"/>
              </a:solidFill>
              <a:latin typeface="Calibri"/>
              <a:ea typeface="Calibri"/>
              <a:cs typeface="Calibri"/>
            </a:endParaRPr>
          </a:p>
          <a:p>
            <a:pPr marL="0" indent="0" algn="ctr">
              <a:buNone/>
            </a:pPr>
            <a:endParaRPr lang="fr-FR" sz="2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Immagine 7" descr="Immagine che contiene testo, schermata, Carattere, diagramma&#10;&#10;Descrizione generata automaticamente">
            <a:extLst>
              <a:ext uri="{FF2B5EF4-FFF2-40B4-BE49-F238E27FC236}">
                <a16:creationId xmlns:a16="http://schemas.microsoft.com/office/drawing/2014/main" id="{806A3DE2-CAD8-7BFE-0929-51D17C4CD672}"/>
              </a:ext>
            </a:extLst>
          </p:cNvPr>
          <p:cNvPicPr>
            <a:picLocks noChangeAspect="1"/>
          </p:cNvPicPr>
          <p:nvPr/>
        </p:nvPicPr>
        <p:blipFill>
          <a:blip r:embed="rId3"/>
          <a:stretch>
            <a:fillRect/>
          </a:stretch>
        </p:blipFill>
        <p:spPr>
          <a:xfrm>
            <a:off x="0" y="999001"/>
            <a:ext cx="6219825" cy="3158350"/>
          </a:xfrm>
          <a:prstGeom prst="rect">
            <a:avLst/>
          </a:prstGeom>
        </p:spPr>
      </p:pic>
      <p:pic>
        <p:nvPicPr>
          <p:cNvPr id="9" name="Immagine 8" descr="Immagine che contiene testo, Carattere, schermata, logo&#10;&#10;Descrizione generata automaticamente">
            <a:extLst>
              <a:ext uri="{FF2B5EF4-FFF2-40B4-BE49-F238E27FC236}">
                <a16:creationId xmlns:a16="http://schemas.microsoft.com/office/drawing/2014/main" id="{B88C9724-9E40-4C83-C5BF-2680B39D01DD}"/>
              </a:ext>
            </a:extLst>
          </p:cNvPr>
          <p:cNvPicPr>
            <a:picLocks noChangeAspect="1"/>
          </p:cNvPicPr>
          <p:nvPr/>
        </p:nvPicPr>
        <p:blipFill>
          <a:blip r:embed="rId4"/>
          <a:stretch>
            <a:fillRect/>
          </a:stretch>
        </p:blipFill>
        <p:spPr>
          <a:xfrm>
            <a:off x="3163056" y="4651738"/>
            <a:ext cx="6096000" cy="2040647"/>
          </a:xfrm>
          <a:prstGeom prst="rect">
            <a:avLst/>
          </a:prstGeom>
        </p:spPr>
      </p:pic>
      <p:pic>
        <p:nvPicPr>
          <p:cNvPr id="10" name="Immagine 9" descr="Immagine che contiene cerchio&#10;&#10;Descrizione generata automaticamente">
            <a:extLst>
              <a:ext uri="{FF2B5EF4-FFF2-40B4-BE49-F238E27FC236}">
                <a16:creationId xmlns:a16="http://schemas.microsoft.com/office/drawing/2014/main" id="{6570792C-F1D2-831E-5EE6-4A7740C9394B}"/>
              </a:ext>
            </a:extLst>
          </p:cNvPr>
          <p:cNvPicPr>
            <a:picLocks noChangeAspect="1"/>
          </p:cNvPicPr>
          <p:nvPr/>
        </p:nvPicPr>
        <p:blipFill>
          <a:blip r:embed="rId5"/>
          <a:stretch>
            <a:fillRect/>
          </a:stretch>
        </p:blipFill>
        <p:spPr>
          <a:xfrm>
            <a:off x="6325809" y="999828"/>
            <a:ext cx="5866191" cy="3159869"/>
          </a:xfrm>
          <a:prstGeom prst="rect">
            <a:avLst/>
          </a:prstGeom>
        </p:spPr>
      </p:pic>
    </p:spTree>
    <p:extLst>
      <p:ext uri="{BB962C8B-B14F-4D97-AF65-F5344CB8AC3E}">
        <p14:creationId xmlns:p14="http://schemas.microsoft.com/office/powerpoint/2010/main" val="69739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diagramma, testo, schermata, linea&#10;&#10;Descrizione generata automaticamente">
            <a:extLst>
              <a:ext uri="{FF2B5EF4-FFF2-40B4-BE49-F238E27FC236}">
                <a16:creationId xmlns:a16="http://schemas.microsoft.com/office/drawing/2014/main" id="{CC1D5749-1F79-B401-E92D-BBD7ADB29BA3}"/>
              </a:ext>
            </a:extLst>
          </p:cNvPr>
          <p:cNvPicPr>
            <a:picLocks noChangeAspect="1"/>
          </p:cNvPicPr>
          <p:nvPr/>
        </p:nvPicPr>
        <p:blipFill>
          <a:blip r:embed="rId3"/>
          <a:stretch>
            <a:fillRect/>
          </a:stretch>
        </p:blipFill>
        <p:spPr>
          <a:xfrm>
            <a:off x="1838477" y="1113423"/>
            <a:ext cx="8497508" cy="4908739"/>
          </a:xfrm>
          <a:prstGeom prst="rect">
            <a:avLst/>
          </a:prstGeom>
        </p:spPr>
      </p:pic>
      <p:sp>
        <p:nvSpPr>
          <p:cNvPr id="5" name="Espace réservé du texte 3">
            <a:extLst>
              <a:ext uri="{FF2B5EF4-FFF2-40B4-BE49-F238E27FC236}">
                <a16:creationId xmlns:a16="http://schemas.microsoft.com/office/drawing/2014/main" id="{4FED5A1C-8871-5D05-A3B0-DD8C0D267C72}"/>
              </a:ext>
            </a:extLst>
          </p:cNvPr>
          <p:cNvSpPr txBox="1">
            <a:spLocks/>
          </p:cNvSpPr>
          <p:nvPr/>
        </p:nvSpPr>
        <p:spPr>
          <a:xfrm>
            <a:off x="1066801" y="82681"/>
            <a:ext cx="9603175" cy="456470"/>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a:solidFill>
                  <a:srgbClr val="000000"/>
                </a:solidFill>
                <a:latin typeface="Calibri"/>
                <a:ea typeface="Calibri"/>
                <a:cs typeface="Calibri"/>
              </a:rPr>
              <a:t>Building the DevOps </a:t>
            </a:r>
            <a:r>
              <a:rPr lang="fr-FR" b="1" err="1">
                <a:solidFill>
                  <a:srgbClr val="000000"/>
                </a:solidFill>
                <a:latin typeface="Calibri"/>
                <a:ea typeface="Calibri"/>
                <a:cs typeface="Calibri"/>
              </a:rPr>
              <a:t>Context</a:t>
            </a:r>
            <a:r>
              <a:rPr lang="fr-FR" b="1" dirty="0">
                <a:solidFill>
                  <a:srgbClr val="000000"/>
                </a:solidFill>
                <a:latin typeface="Calibri"/>
                <a:ea typeface="Calibri"/>
                <a:cs typeface="Calibri"/>
              </a:rPr>
              <a:t> </a:t>
            </a:r>
            <a:endParaRPr lang="it-IT" b="1" dirty="0">
              <a:solidFill>
                <a:srgbClr val="000000"/>
              </a:solidFill>
              <a:latin typeface="Calibri"/>
              <a:ea typeface="Calibri"/>
              <a:cs typeface="Calibri"/>
            </a:endParaRPr>
          </a:p>
          <a:p>
            <a:pPr marL="0" indent="0" algn="ctr">
              <a:buNone/>
            </a:pPr>
            <a:endParaRPr lang="fr-FR" sz="2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8149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3">
            <a:extLst>
              <a:ext uri="{FF2B5EF4-FFF2-40B4-BE49-F238E27FC236}">
                <a16:creationId xmlns:a16="http://schemas.microsoft.com/office/drawing/2014/main" id="{5DB9620A-2A9A-7BA2-4A20-E7BB4592F7D7}"/>
              </a:ext>
            </a:extLst>
          </p:cNvPr>
          <p:cNvSpPr txBox="1">
            <a:spLocks/>
          </p:cNvSpPr>
          <p:nvPr/>
        </p:nvSpPr>
        <p:spPr>
          <a:xfrm>
            <a:off x="1066801" y="82681"/>
            <a:ext cx="9603175" cy="456470"/>
          </a:xfrm>
          <a:prstGeom prst="rect">
            <a:avLst/>
          </a:prstGeom>
          <a:solidFill>
            <a:schemeClr val="bg1"/>
          </a:solidFill>
          <a:ln>
            <a:solidFill>
              <a:schemeClr val="accent1">
                <a:lumMod val="75000"/>
              </a:schemeClr>
            </a:solidFill>
          </a:ln>
        </p:spPr>
        <p:txBody>
          <a:bodyPr lIns="91440" tIns="45720" rIns="91440" bIns="45720" anchor="t"/>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fr-FR" b="1" dirty="0">
                <a:solidFill>
                  <a:srgbClr val="000000"/>
                </a:solidFill>
                <a:latin typeface="Calibri"/>
                <a:ea typeface="Calibri"/>
                <a:cs typeface="Calibri"/>
              </a:rPr>
              <a:t>Building the DevOps </a:t>
            </a:r>
            <a:r>
              <a:rPr lang="fr-FR" b="1" err="1">
                <a:solidFill>
                  <a:srgbClr val="000000"/>
                </a:solidFill>
                <a:latin typeface="Calibri"/>
                <a:ea typeface="Calibri"/>
                <a:cs typeface="Calibri"/>
              </a:rPr>
              <a:t>Context</a:t>
            </a:r>
            <a:r>
              <a:rPr lang="fr-FR" b="1" dirty="0">
                <a:solidFill>
                  <a:srgbClr val="000000"/>
                </a:solidFill>
                <a:latin typeface="Calibri"/>
                <a:ea typeface="Calibri"/>
                <a:cs typeface="Calibri"/>
              </a:rPr>
              <a:t> </a:t>
            </a:r>
            <a:endParaRPr lang="it-IT" b="1" dirty="0">
              <a:solidFill>
                <a:srgbClr val="000000"/>
              </a:solidFill>
              <a:latin typeface="Calibri"/>
              <a:ea typeface="Calibri"/>
              <a:cs typeface="Calibri"/>
            </a:endParaRPr>
          </a:p>
          <a:p>
            <a:pPr marL="0" indent="0" algn="ctr">
              <a:buNone/>
            </a:pPr>
            <a:endParaRPr lang="fr-FR" sz="2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Immagine 1" descr="Immagine che contiene testo, schermata, Carattere, numero&#10;&#10;Descrizione generata automaticamente">
            <a:extLst>
              <a:ext uri="{FF2B5EF4-FFF2-40B4-BE49-F238E27FC236}">
                <a16:creationId xmlns:a16="http://schemas.microsoft.com/office/drawing/2014/main" id="{91F29E00-139C-1CCB-AD84-62B72E61B8E2}"/>
              </a:ext>
            </a:extLst>
          </p:cNvPr>
          <p:cNvPicPr>
            <a:picLocks noChangeAspect="1"/>
          </p:cNvPicPr>
          <p:nvPr/>
        </p:nvPicPr>
        <p:blipFill>
          <a:blip r:embed="rId3"/>
          <a:stretch>
            <a:fillRect/>
          </a:stretch>
        </p:blipFill>
        <p:spPr>
          <a:xfrm>
            <a:off x="1914525" y="821495"/>
            <a:ext cx="8268607" cy="2872165"/>
          </a:xfrm>
          <a:prstGeom prst="rect">
            <a:avLst/>
          </a:prstGeom>
        </p:spPr>
      </p:pic>
      <p:pic>
        <p:nvPicPr>
          <p:cNvPr id="4" name="Immagine 3" descr="Immagine che contiene testo, schermata, Carattere, diagramma&#10;&#10;Descrizione generata automaticamente">
            <a:extLst>
              <a:ext uri="{FF2B5EF4-FFF2-40B4-BE49-F238E27FC236}">
                <a16:creationId xmlns:a16="http://schemas.microsoft.com/office/drawing/2014/main" id="{FDBD0D62-4059-DD4B-38E3-D410CBC219ED}"/>
              </a:ext>
            </a:extLst>
          </p:cNvPr>
          <p:cNvPicPr>
            <a:picLocks noChangeAspect="1"/>
          </p:cNvPicPr>
          <p:nvPr/>
        </p:nvPicPr>
        <p:blipFill>
          <a:blip r:embed="rId4"/>
          <a:stretch>
            <a:fillRect/>
          </a:stretch>
        </p:blipFill>
        <p:spPr>
          <a:xfrm>
            <a:off x="1910293" y="3780217"/>
            <a:ext cx="8275862" cy="2990244"/>
          </a:xfrm>
          <a:prstGeom prst="rect">
            <a:avLst/>
          </a:prstGeom>
        </p:spPr>
      </p:pic>
    </p:spTree>
    <p:extLst>
      <p:ext uri="{BB962C8B-B14F-4D97-AF65-F5344CB8AC3E}">
        <p14:creationId xmlns:p14="http://schemas.microsoft.com/office/powerpoint/2010/main" val="10407958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Shell Colour Palette">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fontScheme name="Office">
      <a:majorFont>
        <a:latin typeface="ShellMedium"/>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ShellMedium"/>
        <a:ea typeface=""/>
        <a:cs typeface=""/>
        <a:font script="Jpan" typeface="ＭＳ Ｐゴシック"/>
        <a:font script="Hang" typeface="맑은 고딕"/>
        <a:font script="Hans" typeface="宋体"/>
        <a:font script="Hant" typeface="新細明體"/>
        <a:font script="Arab" typeface="ShellMedium"/>
        <a:font script="Hebr" typeface="Shell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hellMedium"/>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hell Colour Palette">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fontScheme name="Office">
      <a:majorFont>
        <a:latin typeface="ShellMedium"/>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ShellMedium"/>
        <a:ea typeface=""/>
        <a:cs typeface=""/>
        <a:font script="Jpan" typeface="ＭＳ Ｐゴシック"/>
        <a:font script="Hang" typeface="맑은 고딕"/>
        <a:font script="Hans" typeface="宋体"/>
        <a:font script="Hant" typeface="新細明體"/>
        <a:font script="Arab" typeface="ShellMedium"/>
        <a:font script="Hebr" typeface="Shell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hellMedium"/>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Onscreen;2057;Pos1;Date1;Widescreen Shell template - 16x9 V1-102</Template>
  <TotalTime>398</TotalTime>
  <Words>3253</Words>
  <Application>Microsoft Office PowerPoint</Application>
  <PresentationFormat>Widescreen</PresentationFormat>
  <Paragraphs>468</Paragraphs>
  <Slides>25</Slides>
  <Notes>17</Notes>
  <HiddenSlides>0</HiddenSlides>
  <MMClips>0</MMClips>
  <ScaleCrop>false</ScaleCrop>
  <HeadingPairs>
    <vt:vector size="4" baseType="variant">
      <vt:variant>
        <vt:lpstr>Tema</vt:lpstr>
      </vt:variant>
      <vt:variant>
        <vt:i4>1</vt:i4>
      </vt:variant>
      <vt:variant>
        <vt:lpstr>Titoli diapositive</vt:lpstr>
      </vt:variant>
      <vt:variant>
        <vt:i4>25</vt:i4>
      </vt:variant>
    </vt:vector>
  </HeadingPairs>
  <TitlesOfParts>
    <vt:vector size="26" baseType="lpstr">
      <vt:lpstr>Parallax</vt:lpstr>
      <vt:lpstr>DASA DevOps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Cipriani, Ivan SITI-PTIY/BEJ</dc:creator>
  <cp:lastModifiedBy>Cipriani, Ivan SITI-PTIY/BEJ</cp:lastModifiedBy>
  <cp:revision>2297</cp:revision>
  <dcterms:created xsi:type="dcterms:W3CDTF">2023-11-14T09:57:56Z</dcterms:created>
  <dcterms:modified xsi:type="dcterms:W3CDTF">2024-03-14T13:30:35Z</dcterms:modified>
  <cp:category>Shell_IC: MOST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Widescreen</vt:lpwstr>
  </property>
  <property fmtid="{D5CDD505-2E9C-101B-9397-08002B2CF9AE}" pid="3" name="WizKit Template Version">
    <vt:i4>6</vt:i4>
  </property>
</Properties>
</file>